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2" r:id="rId6"/>
    <p:sldId id="263" r:id="rId7"/>
    <p:sldId id="264" r:id="rId8"/>
    <p:sldId id="270" r:id="rId9"/>
    <p:sldId id="273" r:id="rId10"/>
    <p:sldId id="274" r:id="rId11"/>
    <p:sldId id="275" r:id="rId12"/>
    <p:sldId id="267" r:id="rId13"/>
    <p:sldId id="265" r:id="rId14"/>
    <p:sldId id="269" r:id="rId15"/>
    <p:sldId id="268" r:id="rId16"/>
    <p:sldId id="266" r:id="rId17"/>
    <p:sldId id="272" r:id="rId18"/>
  </p:sldIdLst>
  <p:sldSz cx="9144000" cy="6858000" type="screen4x3"/>
  <p:notesSz cx="6858000" cy="9144000"/>
  <p:embeddedFontLst>
    <p:embeddedFont>
      <p:font typeface="Calibri" panose="020F0502020204030204" pitchFamily="34" charset="0"/>
      <p:regular r:id="rId20"/>
      <p:bold r:id="rId21"/>
      <p:italic r:id="rId22"/>
      <p:boldItalic r:id="rId23"/>
    </p:embeddedFont>
    <p:embeddedFont>
      <p:font typeface="Gulimche" panose="020B0609000101010101" pitchFamily="49" charset="-127"/>
      <p:regular r:id="rId24"/>
    </p:embeddedFont>
    <p:embeddedFont>
      <p:font typeface="Malgun Gothic" panose="020B0502040504020204" pitchFamily="34" charset="0"/>
      <p:regular r:id="rId25"/>
      <p:bold r:id="rId26"/>
    </p:embeddedFont>
    <p:embeddedFont>
      <p:font typeface="Roboto" panose="02000000000000000000" pitchFamily="2" charset="0"/>
      <p:regular r:id="rId27"/>
      <p:bold r:id="rId28"/>
      <p:italic r:id="rId29"/>
      <p:boldItalic r:id="rId30"/>
    </p:embeddedFont>
    <p:embeddedFont>
      <p:font typeface="Trebuchet MS" panose="020B0603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ZhImnCUKUJUAHZ0TZgdLcGy+t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6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7.fntdata"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2.fntdata" /><Relationship Id="rId34" Type="http://schemas.openxmlformats.org/officeDocument/2006/relationships/font" Target="fonts/font1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6.fntdata" /><Relationship Id="rId33" Type="http://schemas.openxmlformats.org/officeDocument/2006/relationships/font" Target="fonts/font14.fntdata"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1.fntdata" /><Relationship Id="rId29" Type="http://schemas.openxmlformats.org/officeDocument/2006/relationships/font" Target="fonts/font10.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5.fntdata" /><Relationship Id="rId32" Type="http://schemas.openxmlformats.org/officeDocument/2006/relationships/font" Target="fonts/font13.fntdata"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4.fntdata" /><Relationship Id="rId28" Type="http://schemas.openxmlformats.org/officeDocument/2006/relationships/font" Target="fonts/font9.fntdata"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notesMaster" Target="notesMasters/notesMaster1.xml" /><Relationship Id="rId31" Type="http://schemas.openxmlformats.org/officeDocument/2006/relationships/font" Target="fonts/font1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3.fntdata" /><Relationship Id="rId27" Type="http://schemas.openxmlformats.org/officeDocument/2006/relationships/font" Target="fonts/font8.fntdata" /><Relationship Id="rId30" Type="http://schemas.openxmlformats.org/officeDocument/2006/relationships/font" Target="fonts/font11.fntdata" /><Relationship Id="rId35" Type="http://customschemas.google.com/relationships/presentationmetadata" Target="metadata"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FA9CA7-338C-464C-8B50-674D978E9AD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2842C2C-E386-4FC7-9477-4C318C894543}">
      <dgm:prSet phldrT="[Text]"/>
      <dgm:spPr>
        <a:solidFill>
          <a:srgbClr val="00B0F0"/>
        </a:solidFill>
      </dgm:spPr>
      <dgm:t>
        <a:bodyPr/>
        <a:lstStyle/>
        <a:p>
          <a:r>
            <a:rPr lang="en-US" dirty="0"/>
            <a:t>Rahman </a:t>
          </a:r>
          <a:r>
            <a:rPr lang="en-US" dirty="0" err="1"/>
            <a:t>Atiqur</a:t>
          </a:r>
          <a:r>
            <a:rPr lang="en-US" dirty="0"/>
            <a:t> et al. IN (2021) </a:t>
          </a:r>
        </a:p>
      </dgm:t>
    </dgm:pt>
    <dgm:pt modelId="{E1270DCA-D2C7-4FB3-831A-31AE0D15DED1}" type="parTrans" cxnId="{6C27CB3F-62BA-46E6-960E-36E9667AFE65}">
      <dgm:prSet/>
      <dgm:spPr/>
      <dgm:t>
        <a:bodyPr/>
        <a:lstStyle/>
        <a:p>
          <a:endParaRPr lang="en-US"/>
        </a:p>
      </dgm:t>
    </dgm:pt>
    <dgm:pt modelId="{DFB7E2F3-924D-4701-B07A-1F3ECA02F606}" type="sibTrans" cxnId="{6C27CB3F-62BA-46E6-960E-36E9667AFE65}">
      <dgm:prSet/>
      <dgm:spPr/>
      <dgm:t>
        <a:bodyPr/>
        <a:lstStyle/>
        <a:p>
          <a:endParaRPr lang="en-US"/>
        </a:p>
      </dgm:t>
    </dgm:pt>
    <dgm:pt modelId="{DC722D95-FFA5-41E4-9B60-A1E7E2D06FC7}">
      <dgm:prSet phldrT="[Text]" custT="1"/>
      <dgm:spPr>
        <a:solidFill>
          <a:schemeClr val="accent5">
            <a:lumMod val="40000"/>
            <a:lumOff val="60000"/>
            <a:alpha val="90000"/>
          </a:schemeClr>
        </a:solidFill>
      </dgm:spPr>
      <dgm:t>
        <a:bodyPr/>
        <a:lstStyle/>
        <a:p>
          <a:pPr>
            <a:buClr>
              <a:schemeClr val="dk1"/>
            </a:buClr>
            <a:buSzPts val="1100"/>
            <a:buFont typeface="Arial"/>
            <a:buNone/>
          </a:pPr>
          <a:r>
            <a:rPr lang="en-US" sz="2000" dirty="0"/>
            <a:t>Used Embedded System : Raspberry pi 4 ,ultrasonic sensors, LED display, RFID </a:t>
          </a:r>
          <a:r>
            <a:rPr lang="en-US" sz="2000" dirty="0" err="1"/>
            <a:t>module,Speaker</a:t>
          </a:r>
          <a:r>
            <a:rPr lang="en-US" sz="2000" dirty="0"/>
            <a:t>, GSM module as well as parking servo motor.</a:t>
          </a:r>
        </a:p>
      </dgm:t>
    </dgm:pt>
    <dgm:pt modelId="{184880F4-16F9-40B8-AF6A-BB419E298239}" type="parTrans" cxnId="{71A66EBB-BF07-40A4-8FF3-6E46846689A3}">
      <dgm:prSet/>
      <dgm:spPr/>
      <dgm:t>
        <a:bodyPr/>
        <a:lstStyle/>
        <a:p>
          <a:endParaRPr lang="en-US"/>
        </a:p>
      </dgm:t>
    </dgm:pt>
    <dgm:pt modelId="{E8845C9A-9F11-4699-A35D-02B5CFF6FAC1}" type="sibTrans" cxnId="{71A66EBB-BF07-40A4-8FF3-6E46846689A3}">
      <dgm:prSet/>
      <dgm:spPr/>
      <dgm:t>
        <a:bodyPr/>
        <a:lstStyle/>
        <a:p>
          <a:endParaRPr lang="en-US"/>
        </a:p>
      </dgm:t>
    </dgm:pt>
    <dgm:pt modelId="{4141A269-D4CC-43E1-9AE1-65A82524EA0A}">
      <dgm:prSet phldrT="[Text]"/>
      <dgm:spPr>
        <a:solidFill>
          <a:srgbClr val="00B0F0"/>
        </a:solidFill>
      </dgm:spPr>
      <dgm:t>
        <a:bodyPr/>
        <a:lstStyle/>
        <a:p>
          <a:r>
            <a:rPr lang="en-US" dirty="0"/>
            <a:t>M.V.S.S.BABU et </a:t>
          </a:r>
          <a:r>
            <a:rPr lang="en-US" dirty="0" err="1"/>
            <a:t>al.In</a:t>
          </a:r>
          <a:r>
            <a:rPr lang="en-US" dirty="0"/>
            <a:t>(2021) </a:t>
          </a:r>
        </a:p>
      </dgm:t>
    </dgm:pt>
    <dgm:pt modelId="{9ECE3543-DE3A-424C-BE58-192E9C2A2E40}" type="parTrans" cxnId="{9B424E94-CE85-46EE-8F51-167DC0BB3C2C}">
      <dgm:prSet/>
      <dgm:spPr/>
      <dgm:t>
        <a:bodyPr/>
        <a:lstStyle/>
        <a:p>
          <a:endParaRPr lang="en-US"/>
        </a:p>
      </dgm:t>
    </dgm:pt>
    <dgm:pt modelId="{57024D87-DB53-4839-B18A-72B590BA5E2F}" type="sibTrans" cxnId="{9B424E94-CE85-46EE-8F51-167DC0BB3C2C}">
      <dgm:prSet/>
      <dgm:spPr/>
      <dgm:t>
        <a:bodyPr/>
        <a:lstStyle/>
        <a:p>
          <a:endParaRPr lang="en-US"/>
        </a:p>
      </dgm:t>
    </dgm:pt>
    <dgm:pt modelId="{A0423F02-36D6-4721-A896-F718A39364B5}">
      <dgm:prSet phldrT="[Text]" custT="1"/>
      <dgm:spPr>
        <a:solidFill>
          <a:schemeClr val="accent5">
            <a:lumMod val="40000"/>
            <a:lumOff val="60000"/>
            <a:alpha val="90000"/>
          </a:schemeClr>
        </a:solidFill>
      </dgm:spPr>
      <dgm:t>
        <a:bodyPr/>
        <a:lstStyle/>
        <a:p>
          <a:r>
            <a:rPr lang="en-US" sz="2000" dirty="0"/>
            <a:t>Used </a:t>
          </a:r>
          <a:r>
            <a:rPr lang="en-US" sz="2000" dirty="0" err="1"/>
            <a:t>wep</a:t>
          </a:r>
          <a:r>
            <a:rPr lang="en-US" sz="2000" dirty="0"/>
            <a:t> and Arduino Uno</a:t>
          </a:r>
        </a:p>
      </dgm:t>
    </dgm:pt>
    <dgm:pt modelId="{8B862DAC-D9D3-4EBD-8C64-BA5CAF7191B3}" type="parTrans" cxnId="{A7E6CC21-A891-475F-B4EC-A7F681A2030A}">
      <dgm:prSet/>
      <dgm:spPr/>
      <dgm:t>
        <a:bodyPr/>
        <a:lstStyle/>
        <a:p>
          <a:endParaRPr lang="en-US"/>
        </a:p>
      </dgm:t>
    </dgm:pt>
    <dgm:pt modelId="{4B583864-03B3-4EBF-A883-C7D8785904B9}" type="sibTrans" cxnId="{A7E6CC21-A891-475F-B4EC-A7F681A2030A}">
      <dgm:prSet/>
      <dgm:spPr/>
      <dgm:t>
        <a:bodyPr/>
        <a:lstStyle/>
        <a:p>
          <a:endParaRPr lang="en-US"/>
        </a:p>
      </dgm:t>
    </dgm:pt>
    <dgm:pt modelId="{FCE0DEAB-A8C7-4FD3-A695-B4AC9583A1BC}">
      <dgm:prSet phldrT="[Text]"/>
      <dgm:spPr>
        <a:solidFill>
          <a:srgbClr val="00B0F0"/>
        </a:solidFill>
      </dgm:spPr>
      <dgm:t>
        <a:bodyPr/>
        <a:lstStyle/>
        <a:p>
          <a:r>
            <a:rPr lang="en-US" dirty="0" err="1"/>
            <a:t>Alam</a:t>
          </a:r>
          <a:r>
            <a:rPr lang="en-US" dirty="0"/>
            <a:t> </a:t>
          </a:r>
          <a:r>
            <a:rPr lang="en-US" dirty="0" err="1"/>
            <a:t>Nasyrah</a:t>
          </a:r>
          <a:r>
            <a:rPr lang="en-US" dirty="0"/>
            <a:t> Muharram et al.IN(2021) </a:t>
          </a:r>
        </a:p>
      </dgm:t>
    </dgm:pt>
    <dgm:pt modelId="{8B2B3BA6-B971-4A31-9C64-74B027BE7408}" type="parTrans" cxnId="{1676FBED-EEAC-449A-97C5-5138FB8B67C5}">
      <dgm:prSet/>
      <dgm:spPr/>
      <dgm:t>
        <a:bodyPr/>
        <a:lstStyle/>
        <a:p>
          <a:endParaRPr lang="en-US"/>
        </a:p>
      </dgm:t>
    </dgm:pt>
    <dgm:pt modelId="{1A50A069-3B7F-43EF-981A-B12E94A5AA5F}" type="sibTrans" cxnId="{1676FBED-EEAC-449A-97C5-5138FB8B67C5}">
      <dgm:prSet/>
      <dgm:spPr/>
      <dgm:t>
        <a:bodyPr/>
        <a:lstStyle/>
        <a:p>
          <a:endParaRPr lang="en-US"/>
        </a:p>
      </dgm:t>
    </dgm:pt>
    <dgm:pt modelId="{519D41F9-E3BE-45F9-B891-F69C923E74C2}">
      <dgm:prSet phldrT="[Text]" custT="1"/>
      <dgm:spPr>
        <a:solidFill>
          <a:schemeClr val="accent5">
            <a:lumMod val="40000"/>
            <a:lumOff val="60000"/>
            <a:alpha val="90000"/>
          </a:schemeClr>
        </a:solidFill>
      </dgm:spPr>
      <dgm:t>
        <a:bodyPr/>
        <a:lstStyle/>
        <a:p>
          <a:pPr>
            <a:buClr>
              <a:schemeClr val="dk1"/>
            </a:buClr>
            <a:buSzPts val="1100"/>
            <a:buFont typeface="Arial" panose="020B0604020202020204" pitchFamily="34" charset="0"/>
            <a:buChar char="•"/>
          </a:pPr>
          <a:r>
            <a:rPr lang="en-US" sz="2000" dirty="0"/>
            <a:t>Used mobile application &amp; </a:t>
          </a:r>
          <a:r>
            <a:rPr lang="en-US" sz="2000" dirty="0" err="1"/>
            <a:t>embeded</a:t>
          </a:r>
          <a:r>
            <a:rPr lang="en-US" sz="2000" dirty="0"/>
            <a:t> system(RFID reader RFID tag Jumper cable</a:t>
          </a:r>
        </a:p>
      </dgm:t>
    </dgm:pt>
    <dgm:pt modelId="{EBBF92F4-078F-489B-85E9-A1DEE68B3D7E}" type="parTrans" cxnId="{6C1AB8E2-04C7-4AF0-9683-118704055BF4}">
      <dgm:prSet/>
      <dgm:spPr/>
      <dgm:t>
        <a:bodyPr/>
        <a:lstStyle/>
        <a:p>
          <a:endParaRPr lang="en-US"/>
        </a:p>
      </dgm:t>
    </dgm:pt>
    <dgm:pt modelId="{D099926E-1FD5-40FA-A507-A46CD7D8F388}" type="sibTrans" cxnId="{6C1AB8E2-04C7-4AF0-9683-118704055BF4}">
      <dgm:prSet/>
      <dgm:spPr/>
      <dgm:t>
        <a:bodyPr/>
        <a:lstStyle/>
        <a:p>
          <a:endParaRPr lang="en-US"/>
        </a:p>
      </dgm:t>
    </dgm:pt>
    <dgm:pt modelId="{F212263E-4BBF-4F53-B253-9281A0D3C05F}">
      <dgm:prSet phldrT="[Text]" custT="1"/>
      <dgm:spPr>
        <a:solidFill>
          <a:schemeClr val="accent5">
            <a:lumMod val="40000"/>
            <a:lumOff val="60000"/>
            <a:alpha val="90000"/>
          </a:schemeClr>
        </a:solidFill>
      </dgm:spPr>
      <dgm:t>
        <a:bodyPr/>
        <a:lstStyle/>
        <a:p>
          <a:pPr>
            <a:buClr>
              <a:schemeClr val="dk1"/>
            </a:buClr>
            <a:buSzPts val="1100"/>
            <a:buFont typeface="Arial" panose="020B0604020202020204" pitchFamily="34" charset="0"/>
            <a:buChar char="•"/>
          </a:pPr>
          <a:r>
            <a:rPr lang="en-US" sz="2000" dirty="0"/>
            <a:t>Battery holder &amp; IOT &amp; Firebase  and Wireshark</a:t>
          </a:r>
        </a:p>
      </dgm:t>
    </dgm:pt>
    <dgm:pt modelId="{2DD8E8CD-E202-41E7-8CA1-E3BBC34507D0}" type="parTrans" cxnId="{5E0FD95C-5CDA-4DD2-B327-19F41F8F6BA3}">
      <dgm:prSet/>
      <dgm:spPr/>
      <dgm:t>
        <a:bodyPr/>
        <a:lstStyle/>
        <a:p>
          <a:endParaRPr lang="en-US"/>
        </a:p>
      </dgm:t>
    </dgm:pt>
    <dgm:pt modelId="{D801577E-9671-4809-AC6B-C214881508BF}" type="sibTrans" cxnId="{5E0FD95C-5CDA-4DD2-B327-19F41F8F6BA3}">
      <dgm:prSet/>
      <dgm:spPr/>
      <dgm:t>
        <a:bodyPr/>
        <a:lstStyle/>
        <a:p>
          <a:endParaRPr lang="en-US"/>
        </a:p>
      </dgm:t>
    </dgm:pt>
    <dgm:pt modelId="{48A99945-7399-440E-A340-B575FB4D525C}">
      <dgm:prSet phldrT="[Text]" custT="1"/>
      <dgm:spPr>
        <a:solidFill>
          <a:schemeClr val="accent5">
            <a:lumMod val="40000"/>
            <a:lumOff val="60000"/>
            <a:alpha val="90000"/>
          </a:schemeClr>
        </a:solidFill>
      </dgm:spPr>
      <dgm:t>
        <a:bodyPr/>
        <a:lstStyle/>
        <a:p>
          <a:pPr>
            <a:buClr>
              <a:schemeClr val="dk1"/>
            </a:buClr>
            <a:buSzPts val="1100"/>
            <a:buFont typeface="Arial" panose="020B0604020202020204" pitchFamily="34" charset="0"/>
            <a:buChar char="•"/>
          </a:pPr>
          <a:r>
            <a:rPr lang="en-US" sz="2000" dirty="0"/>
            <a:t>LCD 16x2 Lithium-ion battery</a:t>
          </a:r>
        </a:p>
      </dgm:t>
    </dgm:pt>
    <dgm:pt modelId="{AD8F01A5-E277-4864-AD48-C2DF7B546F8C}" type="parTrans" cxnId="{316FAC3D-F862-4100-A1F7-03DC9184A0D7}">
      <dgm:prSet/>
      <dgm:spPr/>
      <dgm:t>
        <a:bodyPr/>
        <a:lstStyle/>
        <a:p>
          <a:endParaRPr lang="en-US"/>
        </a:p>
      </dgm:t>
    </dgm:pt>
    <dgm:pt modelId="{33A17590-D253-4F7B-B2CA-8BDC116F6B97}" type="sibTrans" cxnId="{316FAC3D-F862-4100-A1F7-03DC9184A0D7}">
      <dgm:prSet/>
      <dgm:spPr/>
      <dgm:t>
        <a:bodyPr/>
        <a:lstStyle/>
        <a:p>
          <a:endParaRPr lang="en-US"/>
        </a:p>
      </dgm:t>
    </dgm:pt>
    <dgm:pt modelId="{20A4FCED-C7A1-47D4-B021-F98480E5ED1A}" type="pres">
      <dgm:prSet presAssocID="{D1FA9CA7-338C-464C-8B50-674D978E9ADB}" presName="Name0" presStyleCnt="0">
        <dgm:presLayoutVars>
          <dgm:dir/>
          <dgm:animLvl val="lvl"/>
          <dgm:resizeHandles val="exact"/>
        </dgm:presLayoutVars>
      </dgm:prSet>
      <dgm:spPr/>
    </dgm:pt>
    <dgm:pt modelId="{6B4C91B2-8C63-438D-9A6B-1C5316A39182}" type="pres">
      <dgm:prSet presAssocID="{B2842C2C-E386-4FC7-9477-4C318C894543}" presName="linNode" presStyleCnt="0"/>
      <dgm:spPr/>
    </dgm:pt>
    <dgm:pt modelId="{2FF51147-FEDA-4E49-B6C8-0D0334EA0A9A}" type="pres">
      <dgm:prSet presAssocID="{B2842C2C-E386-4FC7-9477-4C318C894543}" presName="parentText" presStyleLbl="node1" presStyleIdx="0" presStyleCnt="3">
        <dgm:presLayoutVars>
          <dgm:chMax val="1"/>
          <dgm:bulletEnabled val="1"/>
        </dgm:presLayoutVars>
      </dgm:prSet>
      <dgm:spPr/>
    </dgm:pt>
    <dgm:pt modelId="{5D005CC3-8E9F-4D92-84F0-E1B2567CE502}" type="pres">
      <dgm:prSet presAssocID="{B2842C2C-E386-4FC7-9477-4C318C894543}" presName="descendantText" presStyleLbl="alignAccFollowNode1" presStyleIdx="0" presStyleCnt="3" custScaleX="99929">
        <dgm:presLayoutVars>
          <dgm:bulletEnabled val="1"/>
        </dgm:presLayoutVars>
      </dgm:prSet>
      <dgm:spPr/>
    </dgm:pt>
    <dgm:pt modelId="{20B55A9F-EEE4-44AB-9EB1-EC6AF6D1718B}" type="pres">
      <dgm:prSet presAssocID="{DFB7E2F3-924D-4701-B07A-1F3ECA02F606}" presName="sp" presStyleCnt="0"/>
      <dgm:spPr/>
    </dgm:pt>
    <dgm:pt modelId="{DFD668F2-35A6-4C80-BDBA-47F19C41400B}" type="pres">
      <dgm:prSet presAssocID="{4141A269-D4CC-43E1-9AE1-65A82524EA0A}" presName="linNode" presStyleCnt="0"/>
      <dgm:spPr/>
    </dgm:pt>
    <dgm:pt modelId="{B206A00A-A1A3-4C3E-96CE-1221D850CF2B}" type="pres">
      <dgm:prSet presAssocID="{4141A269-D4CC-43E1-9AE1-65A82524EA0A}" presName="parentText" presStyleLbl="node1" presStyleIdx="1" presStyleCnt="3">
        <dgm:presLayoutVars>
          <dgm:chMax val="1"/>
          <dgm:bulletEnabled val="1"/>
        </dgm:presLayoutVars>
      </dgm:prSet>
      <dgm:spPr/>
    </dgm:pt>
    <dgm:pt modelId="{407E5FF1-9B1F-47A5-93C8-1AFF651F8506}" type="pres">
      <dgm:prSet presAssocID="{4141A269-D4CC-43E1-9AE1-65A82524EA0A}" presName="descendantText" presStyleLbl="alignAccFollowNode1" presStyleIdx="1" presStyleCnt="3">
        <dgm:presLayoutVars>
          <dgm:bulletEnabled val="1"/>
        </dgm:presLayoutVars>
      </dgm:prSet>
      <dgm:spPr/>
    </dgm:pt>
    <dgm:pt modelId="{E34CFE69-81C7-4A47-BFF2-812C5B1AA4EC}" type="pres">
      <dgm:prSet presAssocID="{57024D87-DB53-4839-B18A-72B590BA5E2F}" presName="sp" presStyleCnt="0"/>
      <dgm:spPr/>
    </dgm:pt>
    <dgm:pt modelId="{ED0EC2ED-E178-4CCA-86CD-DFEC42D46EA9}" type="pres">
      <dgm:prSet presAssocID="{FCE0DEAB-A8C7-4FD3-A695-B4AC9583A1BC}" presName="linNode" presStyleCnt="0"/>
      <dgm:spPr/>
    </dgm:pt>
    <dgm:pt modelId="{1F5D5824-F0CE-46CF-8AA6-5F0A6E89C023}" type="pres">
      <dgm:prSet presAssocID="{FCE0DEAB-A8C7-4FD3-A695-B4AC9583A1BC}" presName="parentText" presStyleLbl="node1" presStyleIdx="2" presStyleCnt="3">
        <dgm:presLayoutVars>
          <dgm:chMax val="1"/>
          <dgm:bulletEnabled val="1"/>
        </dgm:presLayoutVars>
      </dgm:prSet>
      <dgm:spPr/>
    </dgm:pt>
    <dgm:pt modelId="{E3B55D86-A882-466C-98DE-BC23509F13DA}" type="pres">
      <dgm:prSet presAssocID="{FCE0DEAB-A8C7-4FD3-A695-B4AC9583A1BC}" presName="descendantText" presStyleLbl="alignAccFollowNode1" presStyleIdx="2" presStyleCnt="3">
        <dgm:presLayoutVars>
          <dgm:bulletEnabled val="1"/>
        </dgm:presLayoutVars>
      </dgm:prSet>
      <dgm:spPr/>
    </dgm:pt>
  </dgm:ptLst>
  <dgm:cxnLst>
    <dgm:cxn modelId="{3D3FC407-A26C-42B0-B5E9-AC43D7A2727B}" type="presOf" srcId="{F212263E-4BBF-4F53-B253-9281A0D3C05F}" destId="{E3B55D86-A882-466C-98DE-BC23509F13DA}" srcOrd="0" destOrd="2" presId="urn:microsoft.com/office/officeart/2005/8/layout/vList5"/>
    <dgm:cxn modelId="{4DBFB917-7897-4CBF-8876-EC770043AC49}" type="presOf" srcId="{A0423F02-36D6-4721-A896-F718A39364B5}" destId="{407E5FF1-9B1F-47A5-93C8-1AFF651F8506}" srcOrd="0" destOrd="0" presId="urn:microsoft.com/office/officeart/2005/8/layout/vList5"/>
    <dgm:cxn modelId="{60485E1A-E859-4B86-9165-8CC5AED5E354}" type="presOf" srcId="{B2842C2C-E386-4FC7-9477-4C318C894543}" destId="{2FF51147-FEDA-4E49-B6C8-0D0334EA0A9A}" srcOrd="0" destOrd="0" presId="urn:microsoft.com/office/officeart/2005/8/layout/vList5"/>
    <dgm:cxn modelId="{D8566B1B-5577-4FCC-95EB-2D7E081B9BB0}" type="presOf" srcId="{48A99945-7399-440E-A340-B575FB4D525C}" destId="{E3B55D86-A882-466C-98DE-BC23509F13DA}" srcOrd="0" destOrd="1" presId="urn:microsoft.com/office/officeart/2005/8/layout/vList5"/>
    <dgm:cxn modelId="{A7E6CC21-A891-475F-B4EC-A7F681A2030A}" srcId="{4141A269-D4CC-43E1-9AE1-65A82524EA0A}" destId="{A0423F02-36D6-4721-A896-F718A39364B5}" srcOrd="0" destOrd="0" parTransId="{8B862DAC-D9D3-4EBD-8C64-BA5CAF7191B3}" sibTransId="{4B583864-03B3-4EBF-A883-C7D8785904B9}"/>
    <dgm:cxn modelId="{59B33A3D-57B0-4D7A-BC10-C138A2310C80}" type="presOf" srcId="{4141A269-D4CC-43E1-9AE1-65A82524EA0A}" destId="{B206A00A-A1A3-4C3E-96CE-1221D850CF2B}" srcOrd="0" destOrd="0" presId="urn:microsoft.com/office/officeart/2005/8/layout/vList5"/>
    <dgm:cxn modelId="{316FAC3D-F862-4100-A1F7-03DC9184A0D7}" srcId="{FCE0DEAB-A8C7-4FD3-A695-B4AC9583A1BC}" destId="{48A99945-7399-440E-A340-B575FB4D525C}" srcOrd="1" destOrd="0" parTransId="{AD8F01A5-E277-4864-AD48-C2DF7B546F8C}" sibTransId="{33A17590-D253-4F7B-B2CA-8BDC116F6B97}"/>
    <dgm:cxn modelId="{6C27CB3F-62BA-46E6-960E-36E9667AFE65}" srcId="{D1FA9CA7-338C-464C-8B50-674D978E9ADB}" destId="{B2842C2C-E386-4FC7-9477-4C318C894543}" srcOrd="0" destOrd="0" parTransId="{E1270DCA-D2C7-4FB3-831A-31AE0D15DED1}" sibTransId="{DFB7E2F3-924D-4701-B07A-1F3ECA02F606}"/>
    <dgm:cxn modelId="{5E0FD95C-5CDA-4DD2-B327-19F41F8F6BA3}" srcId="{FCE0DEAB-A8C7-4FD3-A695-B4AC9583A1BC}" destId="{F212263E-4BBF-4F53-B253-9281A0D3C05F}" srcOrd="2" destOrd="0" parTransId="{2DD8E8CD-E202-41E7-8CA1-E3BBC34507D0}" sibTransId="{D801577E-9671-4809-AC6B-C214881508BF}"/>
    <dgm:cxn modelId="{5F2E3041-76AE-4586-A99E-771F480BAAC6}" type="presOf" srcId="{519D41F9-E3BE-45F9-B891-F69C923E74C2}" destId="{E3B55D86-A882-466C-98DE-BC23509F13DA}" srcOrd="0" destOrd="0" presId="urn:microsoft.com/office/officeart/2005/8/layout/vList5"/>
    <dgm:cxn modelId="{F2B69569-3A20-445C-BB6F-EE5A0261DC17}" type="presOf" srcId="{D1FA9CA7-338C-464C-8B50-674D978E9ADB}" destId="{20A4FCED-C7A1-47D4-B021-F98480E5ED1A}" srcOrd="0" destOrd="0" presId="urn:microsoft.com/office/officeart/2005/8/layout/vList5"/>
    <dgm:cxn modelId="{C5E7D789-243A-4AAC-8F7F-75D63FC77D95}" type="presOf" srcId="{FCE0DEAB-A8C7-4FD3-A695-B4AC9583A1BC}" destId="{1F5D5824-F0CE-46CF-8AA6-5F0A6E89C023}" srcOrd="0" destOrd="0" presId="urn:microsoft.com/office/officeart/2005/8/layout/vList5"/>
    <dgm:cxn modelId="{9B424E94-CE85-46EE-8F51-167DC0BB3C2C}" srcId="{D1FA9CA7-338C-464C-8B50-674D978E9ADB}" destId="{4141A269-D4CC-43E1-9AE1-65A82524EA0A}" srcOrd="1" destOrd="0" parTransId="{9ECE3543-DE3A-424C-BE58-192E9C2A2E40}" sibTransId="{57024D87-DB53-4839-B18A-72B590BA5E2F}"/>
    <dgm:cxn modelId="{71A66EBB-BF07-40A4-8FF3-6E46846689A3}" srcId="{B2842C2C-E386-4FC7-9477-4C318C894543}" destId="{DC722D95-FFA5-41E4-9B60-A1E7E2D06FC7}" srcOrd="0" destOrd="0" parTransId="{184880F4-16F9-40B8-AF6A-BB419E298239}" sibTransId="{E8845C9A-9F11-4699-A35D-02B5CFF6FAC1}"/>
    <dgm:cxn modelId="{A928A7C1-65D6-4458-ADDA-0BCB96804596}" type="presOf" srcId="{DC722D95-FFA5-41E4-9B60-A1E7E2D06FC7}" destId="{5D005CC3-8E9F-4D92-84F0-E1B2567CE502}" srcOrd="0" destOrd="0" presId="urn:microsoft.com/office/officeart/2005/8/layout/vList5"/>
    <dgm:cxn modelId="{6C1AB8E2-04C7-4AF0-9683-118704055BF4}" srcId="{FCE0DEAB-A8C7-4FD3-A695-B4AC9583A1BC}" destId="{519D41F9-E3BE-45F9-B891-F69C923E74C2}" srcOrd="0" destOrd="0" parTransId="{EBBF92F4-078F-489B-85E9-A1DEE68B3D7E}" sibTransId="{D099926E-1FD5-40FA-A507-A46CD7D8F388}"/>
    <dgm:cxn modelId="{1676FBED-EEAC-449A-97C5-5138FB8B67C5}" srcId="{D1FA9CA7-338C-464C-8B50-674D978E9ADB}" destId="{FCE0DEAB-A8C7-4FD3-A695-B4AC9583A1BC}" srcOrd="2" destOrd="0" parTransId="{8B2B3BA6-B971-4A31-9C64-74B027BE7408}" sibTransId="{1A50A069-3B7F-43EF-981A-B12E94A5AA5F}"/>
    <dgm:cxn modelId="{A555B129-54C4-4760-9AF7-64A36270744D}" type="presParOf" srcId="{20A4FCED-C7A1-47D4-B021-F98480E5ED1A}" destId="{6B4C91B2-8C63-438D-9A6B-1C5316A39182}" srcOrd="0" destOrd="0" presId="urn:microsoft.com/office/officeart/2005/8/layout/vList5"/>
    <dgm:cxn modelId="{F2AE6290-2843-4A64-9ED9-8A79F96E6696}" type="presParOf" srcId="{6B4C91B2-8C63-438D-9A6B-1C5316A39182}" destId="{2FF51147-FEDA-4E49-B6C8-0D0334EA0A9A}" srcOrd="0" destOrd="0" presId="urn:microsoft.com/office/officeart/2005/8/layout/vList5"/>
    <dgm:cxn modelId="{B6D26702-E75E-403F-8074-481A4A9F3AFB}" type="presParOf" srcId="{6B4C91B2-8C63-438D-9A6B-1C5316A39182}" destId="{5D005CC3-8E9F-4D92-84F0-E1B2567CE502}" srcOrd="1" destOrd="0" presId="urn:microsoft.com/office/officeart/2005/8/layout/vList5"/>
    <dgm:cxn modelId="{8A336B62-318C-4D21-A332-1F521534BB01}" type="presParOf" srcId="{20A4FCED-C7A1-47D4-B021-F98480E5ED1A}" destId="{20B55A9F-EEE4-44AB-9EB1-EC6AF6D1718B}" srcOrd="1" destOrd="0" presId="urn:microsoft.com/office/officeart/2005/8/layout/vList5"/>
    <dgm:cxn modelId="{FFB93362-D36C-4AB7-BEC7-55CD46E07F3E}" type="presParOf" srcId="{20A4FCED-C7A1-47D4-B021-F98480E5ED1A}" destId="{DFD668F2-35A6-4C80-BDBA-47F19C41400B}" srcOrd="2" destOrd="0" presId="urn:microsoft.com/office/officeart/2005/8/layout/vList5"/>
    <dgm:cxn modelId="{C574C21B-7C27-48A4-BF7F-83A7885F87DF}" type="presParOf" srcId="{DFD668F2-35A6-4C80-BDBA-47F19C41400B}" destId="{B206A00A-A1A3-4C3E-96CE-1221D850CF2B}" srcOrd="0" destOrd="0" presId="urn:microsoft.com/office/officeart/2005/8/layout/vList5"/>
    <dgm:cxn modelId="{A3D4D358-B40D-489C-9BED-90E85E097D63}" type="presParOf" srcId="{DFD668F2-35A6-4C80-BDBA-47F19C41400B}" destId="{407E5FF1-9B1F-47A5-93C8-1AFF651F8506}" srcOrd="1" destOrd="0" presId="urn:microsoft.com/office/officeart/2005/8/layout/vList5"/>
    <dgm:cxn modelId="{BDE5EDF0-38E8-4E10-A28D-C69658CD49C5}" type="presParOf" srcId="{20A4FCED-C7A1-47D4-B021-F98480E5ED1A}" destId="{E34CFE69-81C7-4A47-BFF2-812C5B1AA4EC}" srcOrd="3" destOrd="0" presId="urn:microsoft.com/office/officeart/2005/8/layout/vList5"/>
    <dgm:cxn modelId="{EAC067B4-C937-4B75-8329-A5D282450E6B}" type="presParOf" srcId="{20A4FCED-C7A1-47D4-B021-F98480E5ED1A}" destId="{ED0EC2ED-E178-4CCA-86CD-DFEC42D46EA9}" srcOrd="4" destOrd="0" presId="urn:microsoft.com/office/officeart/2005/8/layout/vList5"/>
    <dgm:cxn modelId="{478B2C88-14BB-40FF-9CE6-F7410290B68C}" type="presParOf" srcId="{ED0EC2ED-E178-4CCA-86CD-DFEC42D46EA9}" destId="{1F5D5824-F0CE-46CF-8AA6-5F0A6E89C023}" srcOrd="0" destOrd="0" presId="urn:microsoft.com/office/officeart/2005/8/layout/vList5"/>
    <dgm:cxn modelId="{9B6D4713-E08A-43C2-B355-1AD8D8CA7CD1}" type="presParOf" srcId="{ED0EC2ED-E178-4CCA-86CD-DFEC42D46EA9}" destId="{E3B55D86-A882-466C-98DE-BC23509F13D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6A4808-0B6D-4CDE-9FA3-0A1AC0397BEF}"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US"/>
        </a:p>
      </dgm:t>
    </dgm:pt>
    <dgm:pt modelId="{6BEE294F-DCDE-4DDE-9DB9-DBDDE58E920A}">
      <dgm:prSet phldrT="[Text]" custT="1"/>
      <dgm:spPr>
        <a:solidFill>
          <a:srgbClr val="00B0F0"/>
        </a:solidFill>
        <a:ln>
          <a:solidFill>
            <a:schemeClr val="bg1"/>
          </a:solidFill>
        </a:ln>
      </dgm:spPr>
      <dgm:t>
        <a:bodyPr/>
        <a:lstStyle/>
        <a:p>
          <a:r>
            <a:rPr lang="en-US" sz="2000" dirty="0"/>
            <a:t>G. Manjula et al. In(2022)</a:t>
          </a:r>
        </a:p>
      </dgm:t>
    </dgm:pt>
    <dgm:pt modelId="{47387C8E-310F-43CF-BE57-E29419EBDBFE}" type="parTrans" cxnId="{610E42DD-363F-45F1-9233-CA1063FEEF7B}">
      <dgm:prSet/>
      <dgm:spPr/>
      <dgm:t>
        <a:bodyPr/>
        <a:lstStyle/>
        <a:p>
          <a:endParaRPr lang="en-US"/>
        </a:p>
      </dgm:t>
    </dgm:pt>
    <dgm:pt modelId="{898FF64B-0E67-4FE6-89F6-BE072D2E7A53}" type="sibTrans" cxnId="{610E42DD-363F-45F1-9233-CA1063FEEF7B}">
      <dgm:prSet/>
      <dgm:spPr/>
      <dgm:t>
        <a:bodyPr/>
        <a:lstStyle/>
        <a:p>
          <a:endParaRPr lang="en-US"/>
        </a:p>
      </dgm:t>
    </dgm:pt>
    <dgm:pt modelId="{DB7B407A-296D-4A87-801C-B6FBF2CF718B}">
      <dgm:prSet phldrT="[Text]"/>
      <dgm:spPr>
        <a:solidFill>
          <a:schemeClr val="accent5">
            <a:lumMod val="40000"/>
            <a:lumOff val="60000"/>
            <a:alpha val="90000"/>
          </a:schemeClr>
        </a:solidFill>
      </dgm:spPr>
      <dgm:t>
        <a:bodyPr/>
        <a:lstStyle/>
        <a:p>
          <a:r>
            <a:rPr lang="en-US" dirty="0"/>
            <a:t>Used machine learning &amp; </a:t>
          </a:r>
          <a:r>
            <a:rPr lang="en-US" dirty="0" err="1"/>
            <a:t>wep</a:t>
          </a:r>
          <a:r>
            <a:rPr lang="en-US" dirty="0"/>
            <a:t> &amp; embedded system &amp; IOT</a:t>
          </a:r>
        </a:p>
      </dgm:t>
    </dgm:pt>
    <dgm:pt modelId="{67DBD2D9-9C7C-448D-A566-42F8328DE543}" type="parTrans" cxnId="{6574FB5F-0377-4DC4-8062-7D4493258805}">
      <dgm:prSet/>
      <dgm:spPr/>
      <dgm:t>
        <a:bodyPr/>
        <a:lstStyle/>
        <a:p>
          <a:endParaRPr lang="en-US"/>
        </a:p>
      </dgm:t>
    </dgm:pt>
    <dgm:pt modelId="{C6DAB49E-CA6C-4518-B42F-E70CEB89A0A3}" type="sibTrans" cxnId="{6574FB5F-0377-4DC4-8062-7D4493258805}">
      <dgm:prSet/>
      <dgm:spPr/>
      <dgm:t>
        <a:bodyPr/>
        <a:lstStyle/>
        <a:p>
          <a:endParaRPr lang="en-US"/>
        </a:p>
      </dgm:t>
    </dgm:pt>
    <dgm:pt modelId="{5838353E-0507-4E0A-A67A-EE6F9001AFA4}">
      <dgm:prSet phldrT="[Text]" custT="1"/>
      <dgm:spPr>
        <a:solidFill>
          <a:srgbClr val="00B0F0"/>
        </a:solidFill>
      </dgm:spPr>
      <dgm:t>
        <a:bodyPr/>
        <a:lstStyle/>
        <a:p>
          <a:r>
            <a:rPr lang="en-US" sz="2000" dirty="0"/>
            <a:t>Yash Agarwal et al. In(2021) </a:t>
          </a:r>
        </a:p>
      </dgm:t>
    </dgm:pt>
    <dgm:pt modelId="{C4121324-BD8B-46C2-88C5-5A4EEC9D158D}" type="parTrans" cxnId="{E87212D3-EFB1-4F8E-957B-5EF67A518823}">
      <dgm:prSet/>
      <dgm:spPr/>
      <dgm:t>
        <a:bodyPr/>
        <a:lstStyle/>
        <a:p>
          <a:endParaRPr lang="en-US"/>
        </a:p>
      </dgm:t>
    </dgm:pt>
    <dgm:pt modelId="{97BBDAF9-0D73-469B-AC67-87BCC9582D2A}" type="sibTrans" cxnId="{E87212D3-EFB1-4F8E-957B-5EF67A518823}">
      <dgm:prSet/>
      <dgm:spPr/>
      <dgm:t>
        <a:bodyPr/>
        <a:lstStyle/>
        <a:p>
          <a:endParaRPr lang="en-US"/>
        </a:p>
      </dgm:t>
    </dgm:pt>
    <dgm:pt modelId="{90365F89-0FB0-44F1-BC29-1FF892DDD329}">
      <dgm:prSet phldrT="[Text]"/>
      <dgm:spPr>
        <a:solidFill>
          <a:schemeClr val="accent5">
            <a:lumMod val="40000"/>
            <a:lumOff val="60000"/>
            <a:alpha val="90000"/>
          </a:schemeClr>
        </a:solidFill>
      </dgm:spPr>
      <dgm:t>
        <a:bodyPr/>
        <a:lstStyle/>
        <a:p>
          <a:r>
            <a:rPr lang="en-US" dirty="0"/>
            <a:t>Used embedded system &amp; mobile application &amp; IOT</a:t>
          </a:r>
        </a:p>
      </dgm:t>
    </dgm:pt>
    <dgm:pt modelId="{75E6B6E0-2A14-4925-83DA-667D01F825C2}" type="parTrans" cxnId="{D16EA2E7-648C-4C89-B72B-FEDDD256495E}">
      <dgm:prSet/>
      <dgm:spPr/>
      <dgm:t>
        <a:bodyPr/>
        <a:lstStyle/>
        <a:p>
          <a:endParaRPr lang="en-US"/>
        </a:p>
      </dgm:t>
    </dgm:pt>
    <dgm:pt modelId="{AC62A6EE-6487-4FED-A903-17AF03B4307F}" type="sibTrans" cxnId="{D16EA2E7-648C-4C89-B72B-FEDDD256495E}">
      <dgm:prSet/>
      <dgm:spPr/>
      <dgm:t>
        <a:bodyPr/>
        <a:lstStyle/>
        <a:p>
          <a:endParaRPr lang="en-US"/>
        </a:p>
      </dgm:t>
    </dgm:pt>
    <dgm:pt modelId="{3D365737-CE05-40C1-9680-68EBC12C65ED}">
      <dgm:prSet phldrT="[Text]" custT="1"/>
      <dgm:spPr>
        <a:solidFill>
          <a:srgbClr val="00B0F0"/>
        </a:solidFill>
      </dgm:spPr>
      <dgm:t>
        <a:bodyPr/>
        <a:lstStyle/>
        <a:p>
          <a:r>
            <a:rPr lang="en-US" sz="2000" dirty="0"/>
            <a:t>H </a:t>
          </a:r>
          <a:r>
            <a:rPr lang="en-US" sz="2000" dirty="0" err="1"/>
            <a:t>Canli</a:t>
          </a:r>
          <a:r>
            <a:rPr lang="en-US" sz="2000" dirty="0"/>
            <a:t> et al. In(2021) </a:t>
          </a:r>
        </a:p>
      </dgm:t>
    </dgm:pt>
    <dgm:pt modelId="{F35D8C20-B745-41F6-8DC8-5B3E513B258C}" type="parTrans" cxnId="{F32DC2BE-9B88-415C-9913-08B2A5FE3C10}">
      <dgm:prSet/>
      <dgm:spPr/>
      <dgm:t>
        <a:bodyPr/>
        <a:lstStyle/>
        <a:p>
          <a:endParaRPr lang="en-US"/>
        </a:p>
      </dgm:t>
    </dgm:pt>
    <dgm:pt modelId="{6D87C56E-CEE5-48B7-8DB7-8BC95D2166E4}" type="sibTrans" cxnId="{F32DC2BE-9B88-415C-9913-08B2A5FE3C10}">
      <dgm:prSet/>
      <dgm:spPr/>
      <dgm:t>
        <a:bodyPr/>
        <a:lstStyle/>
        <a:p>
          <a:endParaRPr lang="en-US"/>
        </a:p>
      </dgm:t>
    </dgm:pt>
    <dgm:pt modelId="{AA92D42E-C26A-4A59-8FE9-9D007A51C9D7}">
      <dgm:prSet phldrT="[Text]"/>
      <dgm:spPr>
        <a:solidFill>
          <a:schemeClr val="accent5">
            <a:lumMod val="40000"/>
            <a:lumOff val="60000"/>
            <a:alpha val="90000"/>
          </a:schemeClr>
        </a:solidFill>
      </dgm:spPr>
      <dgm:t>
        <a:bodyPr/>
        <a:lstStyle/>
        <a:p>
          <a:r>
            <a:rPr lang="en-US" dirty="0"/>
            <a:t>Used mobile application &amp; machine learning &amp; deep learning</a:t>
          </a:r>
        </a:p>
      </dgm:t>
    </dgm:pt>
    <dgm:pt modelId="{849C885B-49F4-403F-BC0C-120225B2C069}" type="parTrans" cxnId="{108673E1-F3A7-46FC-91B8-AE6515AF31F4}">
      <dgm:prSet/>
      <dgm:spPr/>
      <dgm:t>
        <a:bodyPr/>
        <a:lstStyle/>
        <a:p>
          <a:endParaRPr lang="en-US"/>
        </a:p>
      </dgm:t>
    </dgm:pt>
    <dgm:pt modelId="{C30D15D4-E6D1-44AF-B335-1A5FFC3027D2}" type="sibTrans" cxnId="{108673E1-F3A7-46FC-91B8-AE6515AF31F4}">
      <dgm:prSet/>
      <dgm:spPr/>
      <dgm:t>
        <a:bodyPr/>
        <a:lstStyle/>
        <a:p>
          <a:endParaRPr lang="en-US"/>
        </a:p>
      </dgm:t>
    </dgm:pt>
    <dgm:pt modelId="{7368C6E5-427D-4F15-81A5-882036173AE9}">
      <dgm:prSet phldrT="[Text]" custT="1"/>
      <dgm:spPr>
        <a:solidFill>
          <a:srgbClr val="00B0F0"/>
        </a:solidFill>
      </dgm:spPr>
      <dgm:t>
        <a:bodyPr/>
        <a:lstStyle/>
        <a:p>
          <a:r>
            <a:rPr lang="en-US" sz="2000" dirty="0"/>
            <a:t>M. </a:t>
          </a:r>
          <a:r>
            <a:rPr lang="en-US" sz="2000" dirty="0" err="1"/>
            <a:t>Saheer</a:t>
          </a:r>
          <a:r>
            <a:rPr lang="en-US" sz="2000" dirty="0"/>
            <a:t> </a:t>
          </a:r>
          <a:r>
            <a:rPr lang="en-US" sz="2000" dirty="0" err="1"/>
            <a:t>Jhugroo</a:t>
          </a:r>
          <a:r>
            <a:rPr lang="en-US" sz="2000" dirty="0"/>
            <a:t> et al. In(2021) </a:t>
          </a:r>
        </a:p>
      </dgm:t>
    </dgm:pt>
    <dgm:pt modelId="{049FF3F8-EC64-4956-BA5B-0E5F958845BE}" type="parTrans" cxnId="{FDCD71A1-DF9F-4944-86F3-6169FBC85971}">
      <dgm:prSet/>
      <dgm:spPr/>
      <dgm:t>
        <a:bodyPr/>
        <a:lstStyle/>
        <a:p>
          <a:endParaRPr lang="en-US"/>
        </a:p>
      </dgm:t>
    </dgm:pt>
    <dgm:pt modelId="{EF37CD05-C7ED-438A-B2A2-54EC94416B0C}" type="sibTrans" cxnId="{FDCD71A1-DF9F-4944-86F3-6169FBC85971}">
      <dgm:prSet/>
      <dgm:spPr/>
      <dgm:t>
        <a:bodyPr/>
        <a:lstStyle/>
        <a:p>
          <a:endParaRPr lang="en-US"/>
        </a:p>
      </dgm:t>
    </dgm:pt>
    <dgm:pt modelId="{159165D5-E12A-4926-AAE8-E9A858B6D026}">
      <dgm:prSet phldrT="[Text]"/>
      <dgm:spPr>
        <a:solidFill>
          <a:schemeClr val="accent5">
            <a:lumMod val="40000"/>
            <a:lumOff val="60000"/>
            <a:alpha val="90000"/>
          </a:schemeClr>
        </a:solidFill>
      </dgm:spPr>
      <dgm:t>
        <a:bodyPr/>
        <a:lstStyle/>
        <a:p>
          <a:r>
            <a:rPr lang="en-US" dirty="0"/>
            <a:t>Used embedded system &amp; mobile application &amp; IOT &amp; cloud</a:t>
          </a:r>
        </a:p>
      </dgm:t>
    </dgm:pt>
    <dgm:pt modelId="{AF688682-B8C1-4936-A3E4-926DAF23D5D9}" type="parTrans" cxnId="{DC667FD2-95A7-4622-9CA3-AD924999A451}">
      <dgm:prSet/>
      <dgm:spPr/>
      <dgm:t>
        <a:bodyPr/>
        <a:lstStyle/>
        <a:p>
          <a:endParaRPr lang="en-US"/>
        </a:p>
      </dgm:t>
    </dgm:pt>
    <dgm:pt modelId="{71251F83-8A49-46DE-AEEF-F1742BF584D6}" type="sibTrans" cxnId="{DC667FD2-95A7-4622-9CA3-AD924999A451}">
      <dgm:prSet/>
      <dgm:spPr/>
      <dgm:t>
        <a:bodyPr/>
        <a:lstStyle/>
        <a:p>
          <a:endParaRPr lang="en-US"/>
        </a:p>
      </dgm:t>
    </dgm:pt>
    <dgm:pt modelId="{6F6E2D09-475F-4DC4-98FC-18DEF7DFDDE5}" type="pres">
      <dgm:prSet presAssocID="{C16A4808-0B6D-4CDE-9FA3-0A1AC0397BEF}" presName="cycleMatrixDiagram" presStyleCnt="0">
        <dgm:presLayoutVars>
          <dgm:chMax val="1"/>
          <dgm:dir/>
          <dgm:animLvl val="lvl"/>
          <dgm:resizeHandles val="exact"/>
        </dgm:presLayoutVars>
      </dgm:prSet>
      <dgm:spPr/>
    </dgm:pt>
    <dgm:pt modelId="{D9505D6A-BC57-4B59-908B-3A8042746D07}" type="pres">
      <dgm:prSet presAssocID="{C16A4808-0B6D-4CDE-9FA3-0A1AC0397BEF}" presName="children" presStyleCnt="0"/>
      <dgm:spPr/>
    </dgm:pt>
    <dgm:pt modelId="{E7DAAE87-706C-4E3E-B2E5-33BBA440782E}" type="pres">
      <dgm:prSet presAssocID="{C16A4808-0B6D-4CDE-9FA3-0A1AC0397BEF}" presName="child1group" presStyleCnt="0"/>
      <dgm:spPr/>
    </dgm:pt>
    <dgm:pt modelId="{0A552F75-DA4E-42B4-A3DD-7A64C6A5DD92}" type="pres">
      <dgm:prSet presAssocID="{C16A4808-0B6D-4CDE-9FA3-0A1AC0397BEF}" presName="child1" presStyleLbl="bgAcc1" presStyleIdx="0" presStyleCnt="4"/>
      <dgm:spPr/>
    </dgm:pt>
    <dgm:pt modelId="{E80EB6D2-E28B-4C28-A3FD-D070F33DD2D2}" type="pres">
      <dgm:prSet presAssocID="{C16A4808-0B6D-4CDE-9FA3-0A1AC0397BEF}" presName="child1Text" presStyleLbl="bgAcc1" presStyleIdx="0" presStyleCnt="4">
        <dgm:presLayoutVars>
          <dgm:bulletEnabled val="1"/>
        </dgm:presLayoutVars>
      </dgm:prSet>
      <dgm:spPr/>
    </dgm:pt>
    <dgm:pt modelId="{9C978337-5B8E-4502-AE74-AA73877A940F}" type="pres">
      <dgm:prSet presAssocID="{C16A4808-0B6D-4CDE-9FA3-0A1AC0397BEF}" presName="child2group" presStyleCnt="0"/>
      <dgm:spPr/>
    </dgm:pt>
    <dgm:pt modelId="{56FE8358-7796-4DE7-8A4A-50F28563DB7F}" type="pres">
      <dgm:prSet presAssocID="{C16A4808-0B6D-4CDE-9FA3-0A1AC0397BEF}" presName="child2" presStyleLbl="bgAcc1" presStyleIdx="1" presStyleCnt="4"/>
      <dgm:spPr/>
    </dgm:pt>
    <dgm:pt modelId="{6AE39278-06F0-4AC4-9DAA-AC3C1A0751C7}" type="pres">
      <dgm:prSet presAssocID="{C16A4808-0B6D-4CDE-9FA3-0A1AC0397BEF}" presName="child2Text" presStyleLbl="bgAcc1" presStyleIdx="1" presStyleCnt="4">
        <dgm:presLayoutVars>
          <dgm:bulletEnabled val="1"/>
        </dgm:presLayoutVars>
      </dgm:prSet>
      <dgm:spPr/>
    </dgm:pt>
    <dgm:pt modelId="{8C5E2E5C-A784-4F0B-AFE0-0745C496D00A}" type="pres">
      <dgm:prSet presAssocID="{C16A4808-0B6D-4CDE-9FA3-0A1AC0397BEF}" presName="child3group" presStyleCnt="0"/>
      <dgm:spPr/>
    </dgm:pt>
    <dgm:pt modelId="{ECA81228-47AA-47DD-94C9-728175E09CEB}" type="pres">
      <dgm:prSet presAssocID="{C16A4808-0B6D-4CDE-9FA3-0A1AC0397BEF}" presName="child3" presStyleLbl="bgAcc1" presStyleIdx="2" presStyleCnt="4"/>
      <dgm:spPr/>
    </dgm:pt>
    <dgm:pt modelId="{D53687A7-D05C-40BA-BD95-DB9273B5FAB2}" type="pres">
      <dgm:prSet presAssocID="{C16A4808-0B6D-4CDE-9FA3-0A1AC0397BEF}" presName="child3Text" presStyleLbl="bgAcc1" presStyleIdx="2" presStyleCnt="4">
        <dgm:presLayoutVars>
          <dgm:bulletEnabled val="1"/>
        </dgm:presLayoutVars>
      </dgm:prSet>
      <dgm:spPr/>
    </dgm:pt>
    <dgm:pt modelId="{B163B147-2114-47E6-B458-9640187490AB}" type="pres">
      <dgm:prSet presAssocID="{C16A4808-0B6D-4CDE-9FA3-0A1AC0397BEF}" presName="child4group" presStyleCnt="0"/>
      <dgm:spPr/>
    </dgm:pt>
    <dgm:pt modelId="{C68E415D-97C9-4A9A-A632-946A643BB457}" type="pres">
      <dgm:prSet presAssocID="{C16A4808-0B6D-4CDE-9FA3-0A1AC0397BEF}" presName="child4" presStyleLbl="bgAcc1" presStyleIdx="3" presStyleCnt="4"/>
      <dgm:spPr/>
    </dgm:pt>
    <dgm:pt modelId="{603956FB-F847-48C9-B0A0-AB9B91AC10F4}" type="pres">
      <dgm:prSet presAssocID="{C16A4808-0B6D-4CDE-9FA3-0A1AC0397BEF}" presName="child4Text" presStyleLbl="bgAcc1" presStyleIdx="3" presStyleCnt="4">
        <dgm:presLayoutVars>
          <dgm:bulletEnabled val="1"/>
        </dgm:presLayoutVars>
      </dgm:prSet>
      <dgm:spPr/>
    </dgm:pt>
    <dgm:pt modelId="{28C4D373-3A5B-4E05-B16D-6D7B0303F351}" type="pres">
      <dgm:prSet presAssocID="{C16A4808-0B6D-4CDE-9FA3-0A1AC0397BEF}" presName="childPlaceholder" presStyleCnt="0"/>
      <dgm:spPr/>
    </dgm:pt>
    <dgm:pt modelId="{9A613BB4-2EA3-421F-8F7C-C9362A658563}" type="pres">
      <dgm:prSet presAssocID="{C16A4808-0B6D-4CDE-9FA3-0A1AC0397BEF}" presName="circle" presStyleCnt="0"/>
      <dgm:spPr/>
    </dgm:pt>
    <dgm:pt modelId="{D76BF7EF-C387-43EC-801D-E9B583B76831}" type="pres">
      <dgm:prSet presAssocID="{C16A4808-0B6D-4CDE-9FA3-0A1AC0397BEF}" presName="quadrant1" presStyleLbl="node1" presStyleIdx="0" presStyleCnt="4">
        <dgm:presLayoutVars>
          <dgm:chMax val="1"/>
          <dgm:bulletEnabled val="1"/>
        </dgm:presLayoutVars>
      </dgm:prSet>
      <dgm:spPr/>
    </dgm:pt>
    <dgm:pt modelId="{3B84576A-6D1B-41A0-B1F4-AD8A29CCBEFF}" type="pres">
      <dgm:prSet presAssocID="{C16A4808-0B6D-4CDE-9FA3-0A1AC0397BEF}" presName="quadrant2" presStyleLbl="node1" presStyleIdx="1" presStyleCnt="4">
        <dgm:presLayoutVars>
          <dgm:chMax val="1"/>
          <dgm:bulletEnabled val="1"/>
        </dgm:presLayoutVars>
      </dgm:prSet>
      <dgm:spPr/>
    </dgm:pt>
    <dgm:pt modelId="{133FA708-912C-4131-974A-61434C590A26}" type="pres">
      <dgm:prSet presAssocID="{C16A4808-0B6D-4CDE-9FA3-0A1AC0397BEF}" presName="quadrant3" presStyleLbl="node1" presStyleIdx="2" presStyleCnt="4">
        <dgm:presLayoutVars>
          <dgm:chMax val="1"/>
          <dgm:bulletEnabled val="1"/>
        </dgm:presLayoutVars>
      </dgm:prSet>
      <dgm:spPr/>
    </dgm:pt>
    <dgm:pt modelId="{2CF9C85F-7941-4E92-87A6-4BF1F047DAB6}" type="pres">
      <dgm:prSet presAssocID="{C16A4808-0B6D-4CDE-9FA3-0A1AC0397BEF}" presName="quadrant4" presStyleLbl="node1" presStyleIdx="3" presStyleCnt="4">
        <dgm:presLayoutVars>
          <dgm:chMax val="1"/>
          <dgm:bulletEnabled val="1"/>
        </dgm:presLayoutVars>
      </dgm:prSet>
      <dgm:spPr/>
    </dgm:pt>
    <dgm:pt modelId="{89E91626-53C1-4BF2-B10F-ADD981BA36E8}" type="pres">
      <dgm:prSet presAssocID="{C16A4808-0B6D-4CDE-9FA3-0A1AC0397BEF}" presName="quadrantPlaceholder" presStyleCnt="0"/>
      <dgm:spPr/>
    </dgm:pt>
    <dgm:pt modelId="{093C2DB2-0010-4BB0-8E10-5575D50FD85D}" type="pres">
      <dgm:prSet presAssocID="{C16A4808-0B6D-4CDE-9FA3-0A1AC0397BEF}" presName="center1" presStyleLbl="fgShp" presStyleIdx="0" presStyleCnt="2"/>
      <dgm:spPr/>
    </dgm:pt>
    <dgm:pt modelId="{4FDFCE78-4B92-4EBD-AE8B-A48178E5B1E4}" type="pres">
      <dgm:prSet presAssocID="{C16A4808-0B6D-4CDE-9FA3-0A1AC0397BEF}" presName="center2" presStyleLbl="fgShp" presStyleIdx="1" presStyleCnt="2"/>
      <dgm:spPr/>
    </dgm:pt>
  </dgm:ptLst>
  <dgm:cxnLst>
    <dgm:cxn modelId="{A3238307-E681-47C0-9F93-CE8C3A439D0F}" type="presOf" srcId="{159165D5-E12A-4926-AAE8-E9A858B6D026}" destId="{C68E415D-97C9-4A9A-A632-946A643BB457}" srcOrd="0" destOrd="0" presId="urn:microsoft.com/office/officeart/2005/8/layout/cycle4"/>
    <dgm:cxn modelId="{F6845720-F088-4A7C-A923-F5B5946D6E52}" type="presOf" srcId="{6BEE294F-DCDE-4DDE-9DB9-DBDDE58E920A}" destId="{D76BF7EF-C387-43EC-801D-E9B583B76831}" srcOrd="0" destOrd="0" presId="urn:microsoft.com/office/officeart/2005/8/layout/cycle4"/>
    <dgm:cxn modelId="{6574FB5F-0377-4DC4-8062-7D4493258805}" srcId="{6BEE294F-DCDE-4DDE-9DB9-DBDDE58E920A}" destId="{DB7B407A-296D-4A87-801C-B6FBF2CF718B}" srcOrd="0" destOrd="0" parTransId="{67DBD2D9-9C7C-448D-A566-42F8328DE543}" sibTransId="{C6DAB49E-CA6C-4518-B42F-E70CEB89A0A3}"/>
    <dgm:cxn modelId="{8D46A643-9C62-46E5-8CF5-74BA6D894129}" type="presOf" srcId="{90365F89-0FB0-44F1-BC29-1FF892DDD329}" destId="{6AE39278-06F0-4AC4-9DAA-AC3C1A0751C7}" srcOrd="1" destOrd="0" presId="urn:microsoft.com/office/officeart/2005/8/layout/cycle4"/>
    <dgm:cxn modelId="{4198F264-BBCE-46BA-8558-D52F76DC7A80}" type="presOf" srcId="{AA92D42E-C26A-4A59-8FE9-9D007A51C9D7}" destId="{D53687A7-D05C-40BA-BD95-DB9273B5FAB2}" srcOrd="1" destOrd="0" presId="urn:microsoft.com/office/officeart/2005/8/layout/cycle4"/>
    <dgm:cxn modelId="{82F93669-3738-4F5F-B108-8AB2B6B0812C}" type="presOf" srcId="{DB7B407A-296D-4A87-801C-B6FBF2CF718B}" destId="{0A552F75-DA4E-42B4-A3DD-7A64C6A5DD92}" srcOrd="0" destOrd="0" presId="urn:microsoft.com/office/officeart/2005/8/layout/cycle4"/>
    <dgm:cxn modelId="{38329F4A-B554-42F1-8B33-C52D664FF869}" type="presOf" srcId="{90365F89-0FB0-44F1-BC29-1FF892DDD329}" destId="{56FE8358-7796-4DE7-8A4A-50F28563DB7F}" srcOrd="0" destOrd="0" presId="urn:microsoft.com/office/officeart/2005/8/layout/cycle4"/>
    <dgm:cxn modelId="{4A73616B-96DA-43A6-9203-8775BD362F14}" type="presOf" srcId="{3D365737-CE05-40C1-9680-68EBC12C65ED}" destId="{133FA708-912C-4131-974A-61434C590A26}" srcOrd="0" destOrd="0" presId="urn:microsoft.com/office/officeart/2005/8/layout/cycle4"/>
    <dgm:cxn modelId="{13E3D76C-98ED-466D-9E65-1BB6245E75A2}" type="presOf" srcId="{AA92D42E-C26A-4A59-8FE9-9D007A51C9D7}" destId="{ECA81228-47AA-47DD-94C9-728175E09CEB}" srcOrd="0" destOrd="0" presId="urn:microsoft.com/office/officeart/2005/8/layout/cycle4"/>
    <dgm:cxn modelId="{49123371-3D6E-4B2C-A67E-AE226D74D5D6}" type="presOf" srcId="{DB7B407A-296D-4A87-801C-B6FBF2CF718B}" destId="{E80EB6D2-E28B-4C28-A3FD-D070F33DD2D2}" srcOrd="1" destOrd="0" presId="urn:microsoft.com/office/officeart/2005/8/layout/cycle4"/>
    <dgm:cxn modelId="{D3AEEA76-A006-41F4-8E68-C8F78A7C7F10}" type="presOf" srcId="{5838353E-0507-4E0A-A67A-EE6F9001AFA4}" destId="{3B84576A-6D1B-41A0-B1F4-AD8A29CCBEFF}" srcOrd="0" destOrd="0" presId="urn:microsoft.com/office/officeart/2005/8/layout/cycle4"/>
    <dgm:cxn modelId="{FDCD71A1-DF9F-4944-86F3-6169FBC85971}" srcId="{C16A4808-0B6D-4CDE-9FA3-0A1AC0397BEF}" destId="{7368C6E5-427D-4F15-81A5-882036173AE9}" srcOrd="3" destOrd="0" parTransId="{049FF3F8-EC64-4956-BA5B-0E5F958845BE}" sibTransId="{EF37CD05-C7ED-438A-B2A2-54EC94416B0C}"/>
    <dgm:cxn modelId="{F5943BA6-625B-4692-97EF-62F236D045FE}" type="presOf" srcId="{C16A4808-0B6D-4CDE-9FA3-0A1AC0397BEF}" destId="{6F6E2D09-475F-4DC4-98FC-18DEF7DFDDE5}" srcOrd="0" destOrd="0" presId="urn:microsoft.com/office/officeart/2005/8/layout/cycle4"/>
    <dgm:cxn modelId="{EA4AF9B5-F502-437B-9F54-EFADC37F0E72}" type="presOf" srcId="{159165D5-E12A-4926-AAE8-E9A858B6D026}" destId="{603956FB-F847-48C9-B0A0-AB9B91AC10F4}" srcOrd="1" destOrd="0" presId="urn:microsoft.com/office/officeart/2005/8/layout/cycle4"/>
    <dgm:cxn modelId="{8CEFB9BE-B215-4B06-908B-25CD21CD98CD}" type="presOf" srcId="{7368C6E5-427D-4F15-81A5-882036173AE9}" destId="{2CF9C85F-7941-4E92-87A6-4BF1F047DAB6}" srcOrd="0" destOrd="0" presId="urn:microsoft.com/office/officeart/2005/8/layout/cycle4"/>
    <dgm:cxn modelId="{F32DC2BE-9B88-415C-9913-08B2A5FE3C10}" srcId="{C16A4808-0B6D-4CDE-9FA3-0A1AC0397BEF}" destId="{3D365737-CE05-40C1-9680-68EBC12C65ED}" srcOrd="2" destOrd="0" parTransId="{F35D8C20-B745-41F6-8DC8-5B3E513B258C}" sibTransId="{6D87C56E-CEE5-48B7-8DB7-8BC95D2166E4}"/>
    <dgm:cxn modelId="{DC667FD2-95A7-4622-9CA3-AD924999A451}" srcId="{7368C6E5-427D-4F15-81A5-882036173AE9}" destId="{159165D5-E12A-4926-AAE8-E9A858B6D026}" srcOrd="0" destOrd="0" parTransId="{AF688682-B8C1-4936-A3E4-926DAF23D5D9}" sibTransId="{71251F83-8A49-46DE-AEEF-F1742BF584D6}"/>
    <dgm:cxn modelId="{E87212D3-EFB1-4F8E-957B-5EF67A518823}" srcId="{C16A4808-0B6D-4CDE-9FA3-0A1AC0397BEF}" destId="{5838353E-0507-4E0A-A67A-EE6F9001AFA4}" srcOrd="1" destOrd="0" parTransId="{C4121324-BD8B-46C2-88C5-5A4EEC9D158D}" sibTransId="{97BBDAF9-0D73-469B-AC67-87BCC9582D2A}"/>
    <dgm:cxn modelId="{610E42DD-363F-45F1-9233-CA1063FEEF7B}" srcId="{C16A4808-0B6D-4CDE-9FA3-0A1AC0397BEF}" destId="{6BEE294F-DCDE-4DDE-9DB9-DBDDE58E920A}" srcOrd="0" destOrd="0" parTransId="{47387C8E-310F-43CF-BE57-E29419EBDBFE}" sibTransId="{898FF64B-0E67-4FE6-89F6-BE072D2E7A53}"/>
    <dgm:cxn modelId="{108673E1-F3A7-46FC-91B8-AE6515AF31F4}" srcId="{3D365737-CE05-40C1-9680-68EBC12C65ED}" destId="{AA92D42E-C26A-4A59-8FE9-9D007A51C9D7}" srcOrd="0" destOrd="0" parTransId="{849C885B-49F4-403F-BC0C-120225B2C069}" sibTransId="{C30D15D4-E6D1-44AF-B335-1A5FFC3027D2}"/>
    <dgm:cxn modelId="{D16EA2E7-648C-4C89-B72B-FEDDD256495E}" srcId="{5838353E-0507-4E0A-A67A-EE6F9001AFA4}" destId="{90365F89-0FB0-44F1-BC29-1FF892DDD329}" srcOrd="0" destOrd="0" parTransId="{75E6B6E0-2A14-4925-83DA-667D01F825C2}" sibTransId="{AC62A6EE-6487-4FED-A903-17AF03B4307F}"/>
    <dgm:cxn modelId="{5EAEDC75-6EBC-4AB7-923B-5628599EE80A}" type="presParOf" srcId="{6F6E2D09-475F-4DC4-98FC-18DEF7DFDDE5}" destId="{D9505D6A-BC57-4B59-908B-3A8042746D07}" srcOrd="0" destOrd="0" presId="urn:microsoft.com/office/officeart/2005/8/layout/cycle4"/>
    <dgm:cxn modelId="{3A9DCE01-F70B-4AE1-9D3E-18D0E0D1C7C5}" type="presParOf" srcId="{D9505D6A-BC57-4B59-908B-3A8042746D07}" destId="{E7DAAE87-706C-4E3E-B2E5-33BBA440782E}" srcOrd="0" destOrd="0" presId="urn:microsoft.com/office/officeart/2005/8/layout/cycle4"/>
    <dgm:cxn modelId="{4C8AFA60-B11B-424D-86EB-E50ABF1DACD5}" type="presParOf" srcId="{E7DAAE87-706C-4E3E-B2E5-33BBA440782E}" destId="{0A552F75-DA4E-42B4-A3DD-7A64C6A5DD92}" srcOrd="0" destOrd="0" presId="urn:microsoft.com/office/officeart/2005/8/layout/cycle4"/>
    <dgm:cxn modelId="{4962D8AC-63E1-461F-B957-D6D15EB1980E}" type="presParOf" srcId="{E7DAAE87-706C-4E3E-B2E5-33BBA440782E}" destId="{E80EB6D2-E28B-4C28-A3FD-D070F33DD2D2}" srcOrd="1" destOrd="0" presId="urn:microsoft.com/office/officeart/2005/8/layout/cycle4"/>
    <dgm:cxn modelId="{8F3FD047-3C1B-4578-8A9B-746242C7648F}" type="presParOf" srcId="{D9505D6A-BC57-4B59-908B-3A8042746D07}" destId="{9C978337-5B8E-4502-AE74-AA73877A940F}" srcOrd="1" destOrd="0" presId="urn:microsoft.com/office/officeart/2005/8/layout/cycle4"/>
    <dgm:cxn modelId="{B5A71796-9D58-4AB9-8AA1-5A6F534EC771}" type="presParOf" srcId="{9C978337-5B8E-4502-AE74-AA73877A940F}" destId="{56FE8358-7796-4DE7-8A4A-50F28563DB7F}" srcOrd="0" destOrd="0" presId="urn:microsoft.com/office/officeart/2005/8/layout/cycle4"/>
    <dgm:cxn modelId="{86FC798E-E559-4B8A-B3DC-8A006A7EC315}" type="presParOf" srcId="{9C978337-5B8E-4502-AE74-AA73877A940F}" destId="{6AE39278-06F0-4AC4-9DAA-AC3C1A0751C7}" srcOrd="1" destOrd="0" presId="urn:microsoft.com/office/officeart/2005/8/layout/cycle4"/>
    <dgm:cxn modelId="{D4151782-6AC1-471B-A762-F3C3E18E6EA4}" type="presParOf" srcId="{D9505D6A-BC57-4B59-908B-3A8042746D07}" destId="{8C5E2E5C-A784-4F0B-AFE0-0745C496D00A}" srcOrd="2" destOrd="0" presId="urn:microsoft.com/office/officeart/2005/8/layout/cycle4"/>
    <dgm:cxn modelId="{936BA4C6-8666-47A6-8B0B-74DD71E3FD5F}" type="presParOf" srcId="{8C5E2E5C-A784-4F0B-AFE0-0745C496D00A}" destId="{ECA81228-47AA-47DD-94C9-728175E09CEB}" srcOrd="0" destOrd="0" presId="urn:microsoft.com/office/officeart/2005/8/layout/cycle4"/>
    <dgm:cxn modelId="{8209165C-0E04-4C6A-8F99-352EC4381297}" type="presParOf" srcId="{8C5E2E5C-A784-4F0B-AFE0-0745C496D00A}" destId="{D53687A7-D05C-40BA-BD95-DB9273B5FAB2}" srcOrd="1" destOrd="0" presId="urn:microsoft.com/office/officeart/2005/8/layout/cycle4"/>
    <dgm:cxn modelId="{A0DFACC7-EAD8-4DA9-8FFD-4AD7DDED466F}" type="presParOf" srcId="{D9505D6A-BC57-4B59-908B-3A8042746D07}" destId="{B163B147-2114-47E6-B458-9640187490AB}" srcOrd="3" destOrd="0" presId="urn:microsoft.com/office/officeart/2005/8/layout/cycle4"/>
    <dgm:cxn modelId="{D56FB06A-AEA5-4277-B6B4-3B5DBAFFC2F4}" type="presParOf" srcId="{B163B147-2114-47E6-B458-9640187490AB}" destId="{C68E415D-97C9-4A9A-A632-946A643BB457}" srcOrd="0" destOrd="0" presId="urn:microsoft.com/office/officeart/2005/8/layout/cycle4"/>
    <dgm:cxn modelId="{D6698C8F-ED13-481C-8806-D0DAA749203F}" type="presParOf" srcId="{B163B147-2114-47E6-B458-9640187490AB}" destId="{603956FB-F847-48C9-B0A0-AB9B91AC10F4}" srcOrd="1" destOrd="0" presId="urn:microsoft.com/office/officeart/2005/8/layout/cycle4"/>
    <dgm:cxn modelId="{268D5064-0C64-48DC-BBF3-0DB401FC5ECF}" type="presParOf" srcId="{D9505D6A-BC57-4B59-908B-3A8042746D07}" destId="{28C4D373-3A5B-4E05-B16D-6D7B0303F351}" srcOrd="4" destOrd="0" presId="urn:microsoft.com/office/officeart/2005/8/layout/cycle4"/>
    <dgm:cxn modelId="{5506C20A-AC5B-436F-A70C-663D4994E648}" type="presParOf" srcId="{6F6E2D09-475F-4DC4-98FC-18DEF7DFDDE5}" destId="{9A613BB4-2EA3-421F-8F7C-C9362A658563}" srcOrd="1" destOrd="0" presId="urn:microsoft.com/office/officeart/2005/8/layout/cycle4"/>
    <dgm:cxn modelId="{B53A9422-2596-4226-AC33-6EE7332D4500}" type="presParOf" srcId="{9A613BB4-2EA3-421F-8F7C-C9362A658563}" destId="{D76BF7EF-C387-43EC-801D-E9B583B76831}" srcOrd="0" destOrd="0" presId="urn:microsoft.com/office/officeart/2005/8/layout/cycle4"/>
    <dgm:cxn modelId="{C6E582FF-2692-4547-BFA5-1D378D4D4309}" type="presParOf" srcId="{9A613BB4-2EA3-421F-8F7C-C9362A658563}" destId="{3B84576A-6D1B-41A0-B1F4-AD8A29CCBEFF}" srcOrd="1" destOrd="0" presId="urn:microsoft.com/office/officeart/2005/8/layout/cycle4"/>
    <dgm:cxn modelId="{76A17F8F-495D-4CC5-9735-FFF7DD883783}" type="presParOf" srcId="{9A613BB4-2EA3-421F-8F7C-C9362A658563}" destId="{133FA708-912C-4131-974A-61434C590A26}" srcOrd="2" destOrd="0" presId="urn:microsoft.com/office/officeart/2005/8/layout/cycle4"/>
    <dgm:cxn modelId="{9EB6A6D1-CF3B-4E3B-99EE-732DEBFEFA8A}" type="presParOf" srcId="{9A613BB4-2EA3-421F-8F7C-C9362A658563}" destId="{2CF9C85F-7941-4E92-87A6-4BF1F047DAB6}" srcOrd="3" destOrd="0" presId="urn:microsoft.com/office/officeart/2005/8/layout/cycle4"/>
    <dgm:cxn modelId="{7E1965EA-5C04-47C5-A2AF-DBFAE277607E}" type="presParOf" srcId="{9A613BB4-2EA3-421F-8F7C-C9362A658563}" destId="{89E91626-53C1-4BF2-B10F-ADD981BA36E8}" srcOrd="4" destOrd="0" presId="urn:microsoft.com/office/officeart/2005/8/layout/cycle4"/>
    <dgm:cxn modelId="{F562A7ED-B710-4EFD-827E-4D7951952728}" type="presParOf" srcId="{6F6E2D09-475F-4DC4-98FC-18DEF7DFDDE5}" destId="{093C2DB2-0010-4BB0-8E10-5575D50FD85D}" srcOrd="2" destOrd="0" presId="urn:microsoft.com/office/officeart/2005/8/layout/cycle4"/>
    <dgm:cxn modelId="{4C17995A-6B7C-4C45-A9DF-C4F12CDB1ED6}" type="presParOf" srcId="{6F6E2D09-475F-4DC4-98FC-18DEF7DFDDE5}" destId="{4FDFCE78-4B92-4EBD-AE8B-A48178E5B1E4}"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773989-69CE-4C8F-83ED-6C3ED692965E}"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DF74C17D-F228-4134-A2EC-B45AB7E043AB}">
      <dgm:prSet phldrT="[Text]"/>
      <dgm:spPr/>
      <dgm:t>
        <a:bodyPr/>
        <a:lstStyle/>
        <a:p>
          <a:r>
            <a:rPr lang="en-US" dirty="0"/>
            <a:t>Joel Charles et al. In(2022) </a:t>
          </a:r>
        </a:p>
      </dgm:t>
    </dgm:pt>
    <dgm:pt modelId="{E96F519D-C419-4583-BDC4-2012F3412C1F}" type="parTrans" cxnId="{B67AB95F-EB2D-4B6A-A1D8-EAE29A449F8A}">
      <dgm:prSet/>
      <dgm:spPr/>
      <dgm:t>
        <a:bodyPr/>
        <a:lstStyle/>
        <a:p>
          <a:endParaRPr lang="en-US"/>
        </a:p>
      </dgm:t>
    </dgm:pt>
    <dgm:pt modelId="{85FA16FB-6438-4018-9EF4-B7EFA6CAFE82}" type="sibTrans" cxnId="{B67AB95F-EB2D-4B6A-A1D8-EAE29A449F8A}">
      <dgm:prSet/>
      <dgm:spPr/>
      <dgm:t>
        <a:bodyPr/>
        <a:lstStyle/>
        <a:p>
          <a:endParaRPr lang="en-US"/>
        </a:p>
      </dgm:t>
    </dgm:pt>
    <dgm:pt modelId="{DA7322DE-9B7C-4202-9155-B857794D6FDC}">
      <dgm:prSet phldrT="[Text]" custT="1"/>
      <dgm:spPr/>
      <dgm:t>
        <a:bodyPr/>
        <a:lstStyle/>
        <a:p>
          <a:r>
            <a:rPr lang="en-US" sz="2000" dirty="0"/>
            <a:t>Used  embedded system &amp; mobile application &amp; IOT &amp; Firebase</a:t>
          </a:r>
        </a:p>
      </dgm:t>
    </dgm:pt>
    <dgm:pt modelId="{88F34CD6-A65B-4D77-B8BB-4A04DFC7A801}" type="parTrans" cxnId="{13200562-7A7F-4EF2-BB21-BF5802373209}">
      <dgm:prSet/>
      <dgm:spPr/>
      <dgm:t>
        <a:bodyPr/>
        <a:lstStyle/>
        <a:p>
          <a:endParaRPr lang="en-US"/>
        </a:p>
      </dgm:t>
    </dgm:pt>
    <dgm:pt modelId="{1B41E654-9C55-4E08-9DAD-3AD7025BFB4A}" type="sibTrans" cxnId="{13200562-7A7F-4EF2-BB21-BF5802373209}">
      <dgm:prSet/>
      <dgm:spPr/>
      <dgm:t>
        <a:bodyPr/>
        <a:lstStyle/>
        <a:p>
          <a:endParaRPr lang="en-US"/>
        </a:p>
      </dgm:t>
    </dgm:pt>
    <dgm:pt modelId="{4F875855-7619-478C-8773-AAC3E6219FC3}">
      <dgm:prSet phldrT="[Text]"/>
      <dgm:spPr/>
      <dgm:t>
        <a:bodyPr/>
        <a:lstStyle/>
        <a:p>
          <a:r>
            <a:rPr lang="en-US" dirty="0"/>
            <a:t>Aamir Anwar et al. In(2021) </a:t>
          </a:r>
        </a:p>
      </dgm:t>
    </dgm:pt>
    <dgm:pt modelId="{45B4EEE1-F3EB-41AC-A301-C13F5A7329C0}" type="parTrans" cxnId="{4B330EAC-D5DE-4EE5-B9B8-F252D5FFFFE1}">
      <dgm:prSet/>
      <dgm:spPr/>
      <dgm:t>
        <a:bodyPr/>
        <a:lstStyle/>
        <a:p>
          <a:endParaRPr lang="en-US"/>
        </a:p>
      </dgm:t>
    </dgm:pt>
    <dgm:pt modelId="{6CD3FA1B-5099-4E4E-85A1-9496EBE7EB51}" type="sibTrans" cxnId="{4B330EAC-D5DE-4EE5-B9B8-F252D5FFFFE1}">
      <dgm:prSet/>
      <dgm:spPr/>
      <dgm:t>
        <a:bodyPr/>
        <a:lstStyle/>
        <a:p>
          <a:endParaRPr lang="en-US"/>
        </a:p>
      </dgm:t>
    </dgm:pt>
    <dgm:pt modelId="{B1600916-ACD8-44D0-A445-78C71896397B}">
      <dgm:prSet phldrT="[Text]" custT="1"/>
      <dgm:spPr/>
      <dgm:t>
        <a:bodyPr/>
        <a:lstStyle/>
        <a:p>
          <a:r>
            <a:rPr lang="en-US" sz="2000" dirty="0"/>
            <a:t>Used embedded system &amp; mobile application &amp; 5g</a:t>
          </a:r>
        </a:p>
      </dgm:t>
    </dgm:pt>
    <dgm:pt modelId="{9A55528A-6361-4F43-BB1D-114789EC9454}" type="parTrans" cxnId="{3CBB0599-C8F7-4DCD-9DE9-6B8AF15AC04B}">
      <dgm:prSet/>
      <dgm:spPr/>
      <dgm:t>
        <a:bodyPr/>
        <a:lstStyle/>
        <a:p>
          <a:endParaRPr lang="en-US"/>
        </a:p>
      </dgm:t>
    </dgm:pt>
    <dgm:pt modelId="{8D55C827-DA97-40C6-A6FC-2FE6D03D366F}" type="sibTrans" cxnId="{3CBB0599-C8F7-4DCD-9DE9-6B8AF15AC04B}">
      <dgm:prSet/>
      <dgm:spPr/>
      <dgm:t>
        <a:bodyPr/>
        <a:lstStyle/>
        <a:p>
          <a:endParaRPr lang="en-US"/>
        </a:p>
      </dgm:t>
    </dgm:pt>
    <dgm:pt modelId="{79E5BFB9-99CC-4657-BDD2-E8E0A0D51515}" type="pres">
      <dgm:prSet presAssocID="{E8773989-69CE-4C8F-83ED-6C3ED692965E}" presName="Name0" presStyleCnt="0">
        <dgm:presLayoutVars>
          <dgm:dir/>
        </dgm:presLayoutVars>
      </dgm:prSet>
      <dgm:spPr/>
    </dgm:pt>
    <dgm:pt modelId="{5AADE2B5-01DB-4C16-BB51-8ACFA04B117F}" type="pres">
      <dgm:prSet presAssocID="{DF74C17D-F228-4134-A2EC-B45AB7E043AB}" presName="withChildren" presStyleCnt="0"/>
      <dgm:spPr/>
    </dgm:pt>
    <dgm:pt modelId="{2439899F-76E4-4A07-BD69-BC12A5616232}" type="pres">
      <dgm:prSet presAssocID="{DF74C17D-F228-4134-A2EC-B45AB7E043AB}" presName="bigCircle" presStyleLbl="vennNode1" presStyleIdx="0" presStyleCnt="4" custScaleX="198679" custScaleY="59113" custLinFactNeighborX="75" custLinFactNeighborY="-1702"/>
      <dgm:spPr>
        <a:solidFill>
          <a:schemeClr val="accent5">
            <a:lumMod val="40000"/>
            <a:lumOff val="60000"/>
            <a:alpha val="50000"/>
          </a:schemeClr>
        </a:solidFill>
      </dgm:spPr>
    </dgm:pt>
    <dgm:pt modelId="{A48103D7-6A97-4292-B579-5855D328E863}" type="pres">
      <dgm:prSet presAssocID="{DF74C17D-F228-4134-A2EC-B45AB7E043AB}" presName="medCircle" presStyleLbl="vennNode1" presStyleIdx="1" presStyleCnt="4" custScaleX="1040818" custLinFactX="100000" custLinFactNeighborX="104296" custLinFactNeighborY="-7628"/>
      <dgm:spPr>
        <a:solidFill>
          <a:srgbClr val="00B0F0">
            <a:alpha val="50000"/>
          </a:srgbClr>
        </a:solidFill>
      </dgm:spPr>
    </dgm:pt>
    <dgm:pt modelId="{20070E94-6221-4486-96DD-967A8A725D23}" type="pres">
      <dgm:prSet presAssocID="{DF74C17D-F228-4134-A2EC-B45AB7E043AB}" presName="txLvl1" presStyleLbl="revTx" presStyleIdx="0" presStyleCnt="4"/>
      <dgm:spPr/>
    </dgm:pt>
    <dgm:pt modelId="{A462D128-8228-43CF-AB78-9A8B72A73B97}" type="pres">
      <dgm:prSet presAssocID="{DF74C17D-F228-4134-A2EC-B45AB7E043AB}" presName="lin" presStyleCnt="0"/>
      <dgm:spPr/>
    </dgm:pt>
    <dgm:pt modelId="{2863C544-EB3E-4DD0-B22F-0F05E088C6B3}" type="pres">
      <dgm:prSet presAssocID="{DA7322DE-9B7C-4202-9155-B857794D6FDC}" presName="txLvl2" presStyleLbl="revTx" presStyleIdx="1" presStyleCnt="4" custLinFactY="17695" custLinFactNeighborX="-15336" custLinFactNeighborY="100000"/>
      <dgm:spPr/>
    </dgm:pt>
    <dgm:pt modelId="{1382B340-AB7E-4703-8818-1D78E0E5B131}" type="pres">
      <dgm:prSet presAssocID="{DF74C17D-F228-4134-A2EC-B45AB7E043AB}" presName="overlap" presStyleCnt="0"/>
      <dgm:spPr/>
    </dgm:pt>
    <dgm:pt modelId="{0E1281B3-F666-42F5-90BE-43C764BCB70C}" type="pres">
      <dgm:prSet presAssocID="{4F875855-7619-478C-8773-AAC3E6219FC3}" presName="withChildren" presStyleCnt="0"/>
      <dgm:spPr/>
    </dgm:pt>
    <dgm:pt modelId="{2EDA7F30-6BD0-4031-9C29-C69E60C3DFF1}" type="pres">
      <dgm:prSet presAssocID="{4F875855-7619-478C-8773-AAC3E6219FC3}" presName="bigCircle" presStyleLbl="vennNode1" presStyleIdx="2" presStyleCnt="4" custScaleX="198679" custScaleY="55749" custLinFactNeighborX="-738" custLinFactNeighborY="11041"/>
      <dgm:spPr>
        <a:solidFill>
          <a:schemeClr val="accent5">
            <a:lumMod val="40000"/>
            <a:lumOff val="60000"/>
            <a:alpha val="50000"/>
          </a:schemeClr>
        </a:solidFill>
      </dgm:spPr>
    </dgm:pt>
    <dgm:pt modelId="{58FB0047-7A59-4C55-85A5-9BBBF172ECA3}" type="pres">
      <dgm:prSet presAssocID="{4F875855-7619-478C-8773-AAC3E6219FC3}" presName="medCircle" presStyleLbl="vennNode1" presStyleIdx="3" presStyleCnt="4" custScaleX="1029894" custLinFactX="96511" custLinFactNeighborX="100000" custLinFactNeighborY="69247"/>
      <dgm:spPr>
        <a:solidFill>
          <a:srgbClr val="00B0F0">
            <a:alpha val="50000"/>
          </a:srgbClr>
        </a:solidFill>
      </dgm:spPr>
    </dgm:pt>
    <dgm:pt modelId="{DCDC01FC-3A68-475A-B65D-69CF96D52B5A}" type="pres">
      <dgm:prSet presAssocID="{4F875855-7619-478C-8773-AAC3E6219FC3}" presName="txLvl1" presStyleLbl="revTx" presStyleIdx="2" presStyleCnt="4" custAng="0" custLinFactNeighborX="2031" custLinFactNeighborY="71592"/>
      <dgm:spPr/>
    </dgm:pt>
    <dgm:pt modelId="{B7F6EE53-6DE4-4939-A888-364B251845BF}" type="pres">
      <dgm:prSet presAssocID="{4F875855-7619-478C-8773-AAC3E6219FC3}" presName="lin" presStyleCnt="0"/>
      <dgm:spPr/>
    </dgm:pt>
    <dgm:pt modelId="{5FC02D79-112E-4919-B1FE-E9321510F509}" type="pres">
      <dgm:prSet presAssocID="{B1600916-ACD8-44D0-A445-78C71896397B}" presName="txLvl2" presStyleLbl="revTx" presStyleIdx="3" presStyleCnt="4" custLinFactY="200000" custLinFactNeighborX="-12329" custLinFactNeighborY="275000"/>
      <dgm:spPr/>
    </dgm:pt>
  </dgm:ptLst>
  <dgm:cxnLst>
    <dgm:cxn modelId="{7A9FF622-E942-4A3C-87C6-C7C417EA894C}" type="presOf" srcId="{DF74C17D-F228-4134-A2EC-B45AB7E043AB}" destId="{20070E94-6221-4486-96DD-967A8A725D23}" srcOrd="0" destOrd="0" presId="urn:microsoft.com/office/officeart/2008/layout/VerticalCircleList"/>
    <dgm:cxn modelId="{EF229630-8A71-416D-AA10-37B305FE4DB7}" type="presOf" srcId="{DA7322DE-9B7C-4202-9155-B857794D6FDC}" destId="{2863C544-EB3E-4DD0-B22F-0F05E088C6B3}" srcOrd="0" destOrd="0" presId="urn:microsoft.com/office/officeart/2008/layout/VerticalCircleList"/>
    <dgm:cxn modelId="{AE59793D-BBCF-425D-B262-BA55561B1746}" type="presOf" srcId="{E8773989-69CE-4C8F-83ED-6C3ED692965E}" destId="{79E5BFB9-99CC-4657-BDD2-E8E0A0D51515}" srcOrd="0" destOrd="0" presId="urn:microsoft.com/office/officeart/2008/layout/VerticalCircleList"/>
    <dgm:cxn modelId="{B67AB95F-EB2D-4B6A-A1D8-EAE29A449F8A}" srcId="{E8773989-69CE-4C8F-83ED-6C3ED692965E}" destId="{DF74C17D-F228-4134-A2EC-B45AB7E043AB}" srcOrd="0" destOrd="0" parTransId="{E96F519D-C419-4583-BDC4-2012F3412C1F}" sibTransId="{85FA16FB-6438-4018-9EF4-B7EFA6CAFE82}"/>
    <dgm:cxn modelId="{13200562-7A7F-4EF2-BB21-BF5802373209}" srcId="{DF74C17D-F228-4134-A2EC-B45AB7E043AB}" destId="{DA7322DE-9B7C-4202-9155-B857794D6FDC}" srcOrd="0" destOrd="0" parTransId="{88F34CD6-A65B-4D77-B8BB-4A04DFC7A801}" sibTransId="{1B41E654-9C55-4E08-9DAD-3AD7025BFB4A}"/>
    <dgm:cxn modelId="{3CBB0599-C8F7-4DCD-9DE9-6B8AF15AC04B}" srcId="{4F875855-7619-478C-8773-AAC3E6219FC3}" destId="{B1600916-ACD8-44D0-A445-78C71896397B}" srcOrd="0" destOrd="0" parTransId="{9A55528A-6361-4F43-BB1D-114789EC9454}" sibTransId="{8D55C827-DA97-40C6-A6FC-2FE6D03D366F}"/>
    <dgm:cxn modelId="{9563A4A2-1DC2-442E-B6CD-5B7432FEBDE4}" type="presOf" srcId="{B1600916-ACD8-44D0-A445-78C71896397B}" destId="{5FC02D79-112E-4919-B1FE-E9321510F509}" srcOrd="0" destOrd="0" presId="urn:microsoft.com/office/officeart/2008/layout/VerticalCircleList"/>
    <dgm:cxn modelId="{4B330EAC-D5DE-4EE5-B9B8-F252D5FFFFE1}" srcId="{E8773989-69CE-4C8F-83ED-6C3ED692965E}" destId="{4F875855-7619-478C-8773-AAC3E6219FC3}" srcOrd="1" destOrd="0" parTransId="{45B4EEE1-F3EB-41AC-A301-C13F5A7329C0}" sibTransId="{6CD3FA1B-5099-4E4E-85A1-9496EBE7EB51}"/>
    <dgm:cxn modelId="{0D6AFBCC-342C-42A4-9C21-5D5FE2E788D3}" type="presOf" srcId="{4F875855-7619-478C-8773-AAC3E6219FC3}" destId="{DCDC01FC-3A68-475A-B65D-69CF96D52B5A}" srcOrd="0" destOrd="0" presId="urn:microsoft.com/office/officeart/2008/layout/VerticalCircleList"/>
    <dgm:cxn modelId="{72177DC5-05AE-4924-9D18-B535DB1E98FC}" type="presParOf" srcId="{79E5BFB9-99CC-4657-BDD2-E8E0A0D51515}" destId="{5AADE2B5-01DB-4C16-BB51-8ACFA04B117F}" srcOrd="0" destOrd="0" presId="urn:microsoft.com/office/officeart/2008/layout/VerticalCircleList"/>
    <dgm:cxn modelId="{413B99FE-070B-4F09-B4E9-E3D200CB9904}" type="presParOf" srcId="{5AADE2B5-01DB-4C16-BB51-8ACFA04B117F}" destId="{2439899F-76E4-4A07-BD69-BC12A5616232}" srcOrd="0" destOrd="0" presId="urn:microsoft.com/office/officeart/2008/layout/VerticalCircleList"/>
    <dgm:cxn modelId="{BF4C8722-E150-4968-B635-BFE96AA67A52}" type="presParOf" srcId="{5AADE2B5-01DB-4C16-BB51-8ACFA04B117F}" destId="{A48103D7-6A97-4292-B579-5855D328E863}" srcOrd="1" destOrd="0" presId="urn:microsoft.com/office/officeart/2008/layout/VerticalCircleList"/>
    <dgm:cxn modelId="{76EC2D22-5A45-4169-8CC5-6866720B5429}" type="presParOf" srcId="{5AADE2B5-01DB-4C16-BB51-8ACFA04B117F}" destId="{20070E94-6221-4486-96DD-967A8A725D23}" srcOrd="2" destOrd="0" presId="urn:microsoft.com/office/officeart/2008/layout/VerticalCircleList"/>
    <dgm:cxn modelId="{9C19F9FA-1C1C-4ADD-B54C-F13C79E3CDEA}" type="presParOf" srcId="{5AADE2B5-01DB-4C16-BB51-8ACFA04B117F}" destId="{A462D128-8228-43CF-AB78-9A8B72A73B97}" srcOrd="3" destOrd="0" presId="urn:microsoft.com/office/officeart/2008/layout/VerticalCircleList"/>
    <dgm:cxn modelId="{BE1470A3-A4A1-4EFF-A77B-B2ACD7A19C04}" type="presParOf" srcId="{A462D128-8228-43CF-AB78-9A8B72A73B97}" destId="{2863C544-EB3E-4DD0-B22F-0F05E088C6B3}" srcOrd="0" destOrd="0" presId="urn:microsoft.com/office/officeart/2008/layout/VerticalCircleList"/>
    <dgm:cxn modelId="{08F4B1FA-33EE-463D-A80C-5292C7D7B677}" type="presParOf" srcId="{79E5BFB9-99CC-4657-BDD2-E8E0A0D51515}" destId="{1382B340-AB7E-4703-8818-1D78E0E5B131}" srcOrd="1" destOrd="0" presId="urn:microsoft.com/office/officeart/2008/layout/VerticalCircleList"/>
    <dgm:cxn modelId="{147DC1B4-D9DC-4C03-82F9-A9D842B830B9}" type="presParOf" srcId="{79E5BFB9-99CC-4657-BDD2-E8E0A0D51515}" destId="{0E1281B3-F666-42F5-90BE-43C764BCB70C}" srcOrd="2" destOrd="0" presId="urn:microsoft.com/office/officeart/2008/layout/VerticalCircleList"/>
    <dgm:cxn modelId="{8ECA9036-4AAD-46A6-A689-A29DBC6E0404}" type="presParOf" srcId="{0E1281B3-F666-42F5-90BE-43C764BCB70C}" destId="{2EDA7F30-6BD0-4031-9C29-C69E60C3DFF1}" srcOrd="0" destOrd="0" presId="urn:microsoft.com/office/officeart/2008/layout/VerticalCircleList"/>
    <dgm:cxn modelId="{95496109-2C8F-434B-B49A-57D9D8B09C30}" type="presParOf" srcId="{0E1281B3-F666-42F5-90BE-43C764BCB70C}" destId="{58FB0047-7A59-4C55-85A5-9BBBF172ECA3}" srcOrd="1" destOrd="0" presId="urn:microsoft.com/office/officeart/2008/layout/VerticalCircleList"/>
    <dgm:cxn modelId="{0F188B32-9F75-4592-8F06-2A7CF4F393E1}" type="presParOf" srcId="{0E1281B3-F666-42F5-90BE-43C764BCB70C}" destId="{DCDC01FC-3A68-475A-B65D-69CF96D52B5A}" srcOrd="2" destOrd="0" presId="urn:microsoft.com/office/officeart/2008/layout/VerticalCircleList"/>
    <dgm:cxn modelId="{3F255A41-6469-4A03-AC48-9E8A5E228870}" type="presParOf" srcId="{0E1281B3-F666-42F5-90BE-43C764BCB70C}" destId="{B7F6EE53-6DE4-4939-A888-364B251845BF}" srcOrd="3" destOrd="0" presId="urn:microsoft.com/office/officeart/2008/layout/VerticalCircleList"/>
    <dgm:cxn modelId="{ACC63946-C587-40B4-A263-7CD4E8B12B53}" type="presParOf" srcId="{B7F6EE53-6DE4-4939-A888-364B251845BF}" destId="{5FC02D79-112E-4919-B1FE-E9321510F509}" srcOrd="0"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05CC3-8E9F-4D92-84F0-E1B2567CE502}">
      <dsp:nvSpPr>
        <dsp:cNvPr id="0" name=""/>
        <dsp:cNvSpPr/>
      </dsp:nvSpPr>
      <dsp:spPr>
        <a:xfrm rot="5400000">
          <a:off x="5476157" y="-2036753"/>
          <a:ext cx="1376841" cy="5799774"/>
        </a:xfrm>
        <a:prstGeom prst="round2SameRect">
          <a:avLst/>
        </a:prstGeom>
        <a:solidFill>
          <a:schemeClr val="accent5">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lr>
              <a:schemeClr val="dk1"/>
            </a:buClr>
            <a:buSzPts val="1100"/>
            <a:buFont typeface="Arial"/>
            <a:buNone/>
          </a:pPr>
          <a:r>
            <a:rPr lang="en-US" sz="2000" kern="1200" dirty="0"/>
            <a:t>Used Embedded System : Raspberry pi 4 ,ultrasonic sensors, LED display, RFID </a:t>
          </a:r>
          <a:r>
            <a:rPr lang="en-US" sz="2000" kern="1200" dirty="0" err="1"/>
            <a:t>module,Speaker</a:t>
          </a:r>
          <a:r>
            <a:rPr lang="en-US" sz="2000" kern="1200" dirty="0"/>
            <a:t>, GSM module as well as parking servo motor.</a:t>
          </a:r>
        </a:p>
      </dsp:txBody>
      <dsp:txXfrm rot="-5400000">
        <a:off x="3264691" y="241925"/>
        <a:ext cx="5732562" cy="1242417"/>
      </dsp:txXfrm>
    </dsp:sp>
    <dsp:sp modelId="{2FF51147-FEDA-4E49-B6C8-0D0334EA0A9A}">
      <dsp:nvSpPr>
        <dsp:cNvPr id="0" name=""/>
        <dsp:cNvSpPr/>
      </dsp:nvSpPr>
      <dsp:spPr>
        <a:xfrm>
          <a:off x="0" y="2607"/>
          <a:ext cx="3264690" cy="1721051"/>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Rahman </a:t>
          </a:r>
          <a:r>
            <a:rPr lang="en-US" sz="3200" kern="1200" dirty="0" err="1"/>
            <a:t>Atiqur</a:t>
          </a:r>
          <a:r>
            <a:rPr lang="en-US" sz="3200" kern="1200" dirty="0"/>
            <a:t> et al. IN (2021) </a:t>
          </a:r>
        </a:p>
      </dsp:txBody>
      <dsp:txXfrm>
        <a:off x="84015" y="86622"/>
        <a:ext cx="3096660" cy="1553021"/>
      </dsp:txXfrm>
    </dsp:sp>
    <dsp:sp modelId="{407E5FF1-9B1F-47A5-93C8-1AFF651F8506}">
      <dsp:nvSpPr>
        <dsp:cNvPr id="0" name=""/>
        <dsp:cNvSpPr/>
      </dsp:nvSpPr>
      <dsp:spPr>
        <a:xfrm rot="5400000">
          <a:off x="5478217" y="-231710"/>
          <a:ext cx="1376841" cy="5803895"/>
        </a:xfrm>
        <a:prstGeom prst="round2SameRect">
          <a:avLst/>
        </a:prstGeom>
        <a:solidFill>
          <a:schemeClr val="accent5">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Used </a:t>
          </a:r>
          <a:r>
            <a:rPr lang="en-US" sz="2000" kern="1200" dirty="0" err="1"/>
            <a:t>wep</a:t>
          </a:r>
          <a:r>
            <a:rPr lang="en-US" sz="2000" kern="1200" dirty="0"/>
            <a:t> and Arduino Uno</a:t>
          </a:r>
        </a:p>
      </dsp:txBody>
      <dsp:txXfrm rot="-5400000">
        <a:off x="3264690" y="2049029"/>
        <a:ext cx="5736683" cy="1242417"/>
      </dsp:txXfrm>
    </dsp:sp>
    <dsp:sp modelId="{B206A00A-A1A3-4C3E-96CE-1221D850CF2B}">
      <dsp:nvSpPr>
        <dsp:cNvPr id="0" name=""/>
        <dsp:cNvSpPr/>
      </dsp:nvSpPr>
      <dsp:spPr>
        <a:xfrm>
          <a:off x="0" y="1809711"/>
          <a:ext cx="3264690" cy="1721051"/>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M.V.S.S.BABU et </a:t>
          </a:r>
          <a:r>
            <a:rPr lang="en-US" sz="3200" kern="1200" dirty="0" err="1"/>
            <a:t>al.In</a:t>
          </a:r>
          <a:r>
            <a:rPr lang="en-US" sz="3200" kern="1200" dirty="0"/>
            <a:t>(2021) </a:t>
          </a:r>
        </a:p>
      </dsp:txBody>
      <dsp:txXfrm>
        <a:off x="84015" y="1893726"/>
        <a:ext cx="3096660" cy="1553021"/>
      </dsp:txXfrm>
    </dsp:sp>
    <dsp:sp modelId="{E3B55D86-A882-466C-98DE-BC23509F13DA}">
      <dsp:nvSpPr>
        <dsp:cNvPr id="0" name=""/>
        <dsp:cNvSpPr/>
      </dsp:nvSpPr>
      <dsp:spPr>
        <a:xfrm rot="5400000">
          <a:off x="5478217" y="1575394"/>
          <a:ext cx="1376841" cy="5803895"/>
        </a:xfrm>
        <a:prstGeom prst="round2SameRect">
          <a:avLst/>
        </a:prstGeom>
        <a:solidFill>
          <a:schemeClr val="accent5">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lr>
              <a:schemeClr val="dk1"/>
            </a:buClr>
            <a:buSzPts val="1100"/>
            <a:buFont typeface="Arial" panose="020B0604020202020204" pitchFamily="34" charset="0"/>
            <a:buChar char="•"/>
          </a:pPr>
          <a:r>
            <a:rPr lang="en-US" sz="2000" kern="1200" dirty="0"/>
            <a:t>Used mobile application &amp; </a:t>
          </a:r>
          <a:r>
            <a:rPr lang="en-US" sz="2000" kern="1200" dirty="0" err="1"/>
            <a:t>embeded</a:t>
          </a:r>
          <a:r>
            <a:rPr lang="en-US" sz="2000" kern="1200" dirty="0"/>
            <a:t> system(RFID reader RFID tag Jumper cable</a:t>
          </a:r>
        </a:p>
        <a:p>
          <a:pPr marL="228600" lvl="1" indent="-228600" algn="l" defTabSz="889000">
            <a:lnSpc>
              <a:spcPct val="90000"/>
            </a:lnSpc>
            <a:spcBef>
              <a:spcPct val="0"/>
            </a:spcBef>
            <a:spcAft>
              <a:spcPct val="15000"/>
            </a:spcAft>
            <a:buClr>
              <a:schemeClr val="dk1"/>
            </a:buClr>
            <a:buSzPts val="1100"/>
            <a:buFont typeface="Arial" panose="020B0604020202020204" pitchFamily="34" charset="0"/>
            <a:buChar char="•"/>
          </a:pPr>
          <a:r>
            <a:rPr lang="en-US" sz="2000" kern="1200" dirty="0"/>
            <a:t>LCD 16x2 Lithium-ion battery</a:t>
          </a:r>
        </a:p>
        <a:p>
          <a:pPr marL="228600" lvl="1" indent="-228600" algn="l" defTabSz="889000">
            <a:lnSpc>
              <a:spcPct val="90000"/>
            </a:lnSpc>
            <a:spcBef>
              <a:spcPct val="0"/>
            </a:spcBef>
            <a:spcAft>
              <a:spcPct val="15000"/>
            </a:spcAft>
            <a:buClr>
              <a:schemeClr val="dk1"/>
            </a:buClr>
            <a:buSzPts val="1100"/>
            <a:buFont typeface="Arial" panose="020B0604020202020204" pitchFamily="34" charset="0"/>
            <a:buChar char="•"/>
          </a:pPr>
          <a:r>
            <a:rPr lang="en-US" sz="2000" kern="1200" dirty="0"/>
            <a:t>Battery holder &amp; IOT &amp; Firebase  and Wireshark</a:t>
          </a:r>
        </a:p>
      </dsp:txBody>
      <dsp:txXfrm rot="-5400000">
        <a:off x="3264690" y="3856133"/>
        <a:ext cx="5736683" cy="1242417"/>
      </dsp:txXfrm>
    </dsp:sp>
    <dsp:sp modelId="{1F5D5824-F0CE-46CF-8AA6-5F0A6E89C023}">
      <dsp:nvSpPr>
        <dsp:cNvPr id="0" name=""/>
        <dsp:cNvSpPr/>
      </dsp:nvSpPr>
      <dsp:spPr>
        <a:xfrm>
          <a:off x="0" y="3616815"/>
          <a:ext cx="3264690" cy="1721051"/>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err="1"/>
            <a:t>Alam</a:t>
          </a:r>
          <a:r>
            <a:rPr lang="en-US" sz="3200" kern="1200" dirty="0"/>
            <a:t> </a:t>
          </a:r>
          <a:r>
            <a:rPr lang="en-US" sz="3200" kern="1200" dirty="0" err="1"/>
            <a:t>Nasyrah</a:t>
          </a:r>
          <a:r>
            <a:rPr lang="en-US" sz="3200" kern="1200" dirty="0"/>
            <a:t> Muharram et al.IN(2021) </a:t>
          </a:r>
        </a:p>
      </dsp:txBody>
      <dsp:txXfrm>
        <a:off x="84015" y="3700830"/>
        <a:ext cx="3096660" cy="1553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81228-47AA-47DD-94C9-728175E09CEB}">
      <dsp:nvSpPr>
        <dsp:cNvPr id="0" name=""/>
        <dsp:cNvSpPr/>
      </dsp:nvSpPr>
      <dsp:spPr>
        <a:xfrm>
          <a:off x="5490050" y="4001760"/>
          <a:ext cx="2907161" cy="18831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Used mobile application &amp; machine learning &amp; deep learning</a:t>
          </a:r>
        </a:p>
      </dsp:txBody>
      <dsp:txXfrm>
        <a:off x="6403566" y="4513922"/>
        <a:ext cx="1952278" cy="1329652"/>
      </dsp:txXfrm>
    </dsp:sp>
    <dsp:sp modelId="{C68E415D-97C9-4A9A-A632-946A643BB457}">
      <dsp:nvSpPr>
        <dsp:cNvPr id="0" name=""/>
        <dsp:cNvSpPr/>
      </dsp:nvSpPr>
      <dsp:spPr>
        <a:xfrm>
          <a:off x="746787" y="4001760"/>
          <a:ext cx="2907161" cy="18831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Used embedded system &amp; mobile application &amp; IOT &amp; cloud</a:t>
          </a:r>
        </a:p>
      </dsp:txBody>
      <dsp:txXfrm>
        <a:off x="788154" y="4513922"/>
        <a:ext cx="1952278" cy="1329652"/>
      </dsp:txXfrm>
    </dsp:sp>
    <dsp:sp modelId="{56FE8358-7796-4DE7-8A4A-50F28563DB7F}">
      <dsp:nvSpPr>
        <dsp:cNvPr id="0" name=""/>
        <dsp:cNvSpPr/>
      </dsp:nvSpPr>
      <dsp:spPr>
        <a:xfrm>
          <a:off x="5490050" y="0"/>
          <a:ext cx="2907161" cy="18831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Used embedded system &amp; mobile application &amp; IOT</a:t>
          </a:r>
        </a:p>
      </dsp:txBody>
      <dsp:txXfrm>
        <a:off x="6403566" y="41367"/>
        <a:ext cx="1952278" cy="1329652"/>
      </dsp:txXfrm>
    </dsp:sp>
    <dsp:sp modelId="{0A552F75-DA4E-42B4-A3DD-7A64C6A5DD92}">
      <dsp:nvSpPr>
        <dsp:cNvPr id="0" name=""/>
        <dsp:cNvSpPr/>
      </dsp:nvSpPr>
      <dsp:spPr>
        <a:xfrm>
          <a:off x="746787" y="0"/>
          <a:ext cx="2907161" cy="18831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Used machine learning &amp; </a:t>
          </a:r>
          <a:r>
            <a:rPr lang="en-US" sz="1700" kern="1200" dirty="0" err="1"/>
            <a:t>wep</a:t>
          </a:r>
          <a:r>
            <a:rPr lang="en-US" sz="1700" kern="1200" dirty="0"/>
            <a:t> &amp; embedded system &amp; IOT</a:t>
          </a:r>
        </a:p>
      </dsp:txBody>
      <dsp:txXfrm>
        <a:off x="788154" y="41367"/>
        <a:ext cx="1952278" cy="1329652"/>
      </dsp:txXfrm>
    </dsp:sp>
    <dsp:sp modelId="{D76BF7EF-C387-43EC-801D-E9B583B76831}">
      <dsp:nvSpPr>
        <dsp:cNvPr id="0" name=""/>
        <dsp:cNvSpPr/>
      </dsp:nvSpPr>
      <dsp:spPr>
        <a:xfrm>
          <a:off x="1964970" y="335441"/>
          <a:ext cx="2548179" cy="2548179"/>
        </a:xfrm>
        <a:prstGeom prst="pieWedge">
          <a:avLst/>
        </a:prstGeom>
        <a:solidFill>
          <a:srgbClr val="00B0F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 Manjula et al. In(2022)</a:t>
          </a:r>
        </a:p>
      </dsp:txBody>
      <dsp:txXfrm>
        <a:off x="2711314" y="1081785"/>
        <a:ext cx="1801835" cy="1801835"/>
      </dsp:txXfrm>
    </dsp:sp>
    <dsp:sp modelId="{3B84576A-6D1B-41A0-B1F4-AD8A29CCBEFF}">
      <dsp:nvSpPr>
        <dsp:cNvPr id="0" name=""/>
        <dsp:cNvSpPr/>
      </dsp:nvSpPr>
      <dsp:spPr>
        <a:xfrm rot="5400000">
          <a:off x="4630849" y="335441"/>
          <a:ext cx="2548179" cy="2548179"/>
        </a:xfrm>
        <a:prstGeom prst="pieWedg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Yash Agarwal et al. In(2021) </a:t>
          </a:r>
        </a:p>
      </dsp:txBody>
      <dsp:txXfrm rot="-5400000">
        <a:off x="4630849" y="1081785"/>
        <a:ext cx="1801835" cy="1801835"/>
      </dsp:txXfrm>
    </dsp:sp>
    <dsp:sp modelId="{133FA708-912C-4131-974A-61434C590A26}">
      <dsp:nvSpPr>
        <dsp:cNvPr id="0" name=""/>
        <dsp:cNvSpPr/>
      </dsp:nvSpPr>
      <dsp:spPr>
        <a:xfrm rot="10800000">
          <a:off x="4630849" y="3001320"/>
          <a:ext cx="2548179" cy="2548179"/>
        </a:xfrm>
        <a:prstGeom prst="pieWedg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H </a:t>
          </a:r>
          <a:r>
            <a:rPr lang="en-US" sz="2000" kern="1200" dirty="0" err="1"/>
            <a:t>Canli</a:t>
          </a:r>
          <a:r>
            <a:rPr lang="en-US" sz="2000" kern="1200" dirty="0"/>
            <a:t> et al. In(2021) </a:t>
          </a:r>
        </a:p>
      </dsp:txBody>
      <dsp:txXfrm rot="10800000">
        <a:off x="4630849" y="3001320"/>
        <a:ext cx="1801835" cy="1801835"/>
      </dsp:txXfrm>
    </dsp:sp>
    <dsp:sp modelId="{2CF9C85F-7941-4E92-87A6-4BF1F047DAB6}">
      <dsp:nvSpPr>
        <dsp:cNvPr id="0" name=""/>
        <dsp:cNvSpPr/>
      </dsp:nvSpPr>
      <dsp:spPr>
        <a:xfrm rot="16200000">
          <a:off x="1964970" y="3001320"/>
          <a:ext cx="2548179" cy="2548179"/>
        </a:xfrm>
        <a:prstGeom prst="pieWedg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 </a:t>
          </a:r>
          <a:r>
            <a:rPr lang="en-US" sz="2000" kern="1200" dirty="0" err="1"/>
            <a:t>Saheer</a:t>
          </a:r>
          <a:r>
            <a:rPr lang="en-US" sz="2000" kern="1200" dirty="0"/>
            <a:t> </a:t>
          </a:r>
          <a:r>
            <a:rPr lang="en-US" sz="2000" kern="1200" dirty="0" err="1"/>
            <a:t>Jhugroo</a:t>
          </a:r>
          <a:r>
            <a:rPr lang="en-US" sz="2000" kern="1200" dirty="0"/>
            <a:t> et al. In(2021) </a:t>
          </a:r>
        </a:p>
      </dsp:txBody>
      <dsp:txXfrm rot="5400000">
        <a:off x="2711314" y="3001320"/>
        <a:ext cx="1801835" cy="1801835"/>
      </dsp:txXfrm>
    </dsp:sp>
    <dsp:sp modelId="{093C2DB2-0010-4BB0-8E10-5575D50FD85D}">
      <dsp:nvSpPr>
        <dsp:cNvPr id="0" name=""/>
        <dsp:cNvSpPr/>
      </dsp:nvSpPr>
      <dsp:spPr>
        <a:xfrm>
          <a:off x="4132100" y="2412826"/>
          <a:ext cx="879798" cy="765042"/>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DFCE78-4B92-4EBD-AE8B-A48178E5B1E4}">
      <dsp:nvSpPr>
        <dsp:cNvPr id="0" name=""/>
        <dsp:cNvSpPr/>
      </dsp:nvSpPr>
      <dsp:spPr>
        <a:xfrm rot="10800000">
          <a:off x="4132100" y="2707073"/>
          <a:ext cx="879798" cy="765042"/>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9899F-76E4-4A07-BD69-BC12A5616232}">
      <dsp:nvSpPr>
        <dsp:cNvPr id="0" name=""/>
        <dsp:cNvSpPr/>
      </dsp:nvSpPr>
      <dsp:spPr>
        <a:xfrm>
          <a:off x="889558" y="1263142"/>
          <a:ext cx="5746911" cy="1709879"/>
        </a:xfrm>
        <a:prstGeom prst="ellipse">
          <a:avLst/>
        </a:prstGeom>
        <a:solidFill>
          <a:schemeClr val="accent5">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48103D7-6A97-4292-B579-5855D328E863}">
      <dsp:nvSpPr>
        <dsp:cNvPr id="0" name=""/>
        <dsp:cNvSpPr/>
      </dsp:nvSpPr>
      <dsp:spPr>
        <a:xfrm>
          <a:off x="1065854" y="802804"/>
          <a:ext cx="5419133" cy="520661"/>
        </a:xfrm>
        <a:prstGeom prst="ellipse">
          <a:avLst/>
        </a:prstGeom>
        <a:solidFill>
          <a:srgbClr val="00B0F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0070E94-6221-4486-96DD-967A8A725D23}">
      <dsp:nvSpPr>
        <dsp:cNvPr id="0" name=""/>
        <dsp:cNvSpPr/>
      </dsp:nvSpPr>
      <dsp:spPr>
        <a:xfrm>
          <a:off x="2711731" y="842520"/>
          <a:ext cx="2784973" cy="520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0" bIns="21590" numCol="1" spcCol="1270" anchor="ctr" anchorCtr="0">
          <a:noAutofit/>
        </a:bodyPr>
        <a:lstStyle/>
        <a:p>
          <a:pPr marL="0" lvl="0" indent="0" algn="l" defTabSz="755650">
            <a:lnSpc>
              <a:spcPct val="90000"/>
            </a:lnSpc>
            <a:spcBef>
              <a:spcPct val="0"/>
            </a:spcBef>
            <a:spcAft>
              <a:spcPct val="35000"/>
            </a:spcAft>
            <a:buNone/>
          </a:pPr>
          <a:r>
            <a:rPr lang="en-US" sz="1700" kern="1200" dirty="0"/>
            <a:t>Joel Charles et al. In(2022) </a:t>
          </a:r>
        </a:p>
      </dsp:txBody>
      <dsp:txXfrm>
        <a:off x="2711731" y="842520"/>
        <a:ext cx="2784973" cy="520661"/>
      </dsp:txXfrm>
    </dsp:sp>
    <dsp:sp modelId="{2863C544-EB3E-4DD0-B22F-0F05E088C6B3}">
      <dsp:nvSpPr>
        <dsp:cNvPr id="0" name=""/>
        <dsp:cNvSpPr/>
      </dsp:nvSpPr>
      <dsp:spPr>
        <a:xfrm>
          <a:off x="2284627" y="1693484"/>
          <a:ext cx="2784973" cy="280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US" sz="2000" kern="1200" dirty="0"/>
            <a:t>Used  embedded system &amp; mobile application &amp; IOT &amp; Firebase</a:t>
          </a:r>
        </a:p>
      </dsp:txBody>
      <dsp:txXfrm>
        <a:off x="2284627" y="1693484"/>
        <a:ext cx="2784973" cy="280643"/>
      </dsp:txXfrm>
    </dsp:sp>
    <dsp:sp modelId="{2EDA7F30-6BD0-4031-9C29-C69E60C3DFF1}">
      <dsp:nvSpPr>
        <dsp:cNvPr id="0" name=""/>
        <dsp:cNvSpPr/>
      </dsp:nvSpPr>
      <dsp:spPr>
        <a:xfrm>
          <a:off x="851827" y="3576917"/>
          <a:ext cx="5746911" cy="1612573"/>
        </a:xfrm>
        <a:prstGeom prst="ellipse">
          <a:avLst/>
        </a:prstGeom>
        <a:solidFill>
          <a:schemeClr val="accent5">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8FB0047-7A59-4C55-85A5-9BBBF172ECA3}">
      <dsp:nvSpPr>
        <dsp:cNvPr id="0" name=""/>
        <dsp:cNvSpPr/>
      </dsp:nvSpPr>
      <dsp:spPr>
        <a:xfrm>
          <a:off x="1039539" y="3099585"/>
          <a:ext cx="5362256" cy="520661"/>
        </a:xfrm>
        <a:prstGeom prst="ellipse">
          <a:avLst/>
        </a:prstGeom>
        <a:solidFill>
          <a:srgbClr val="00B0F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CDC01FC-3A68-475A-B65D-69CF96D52B5A}">
      <dsp:nvSpPr>
        <dsp:cNvPr id="0" name=""/>
        <dsp:cNvSpPr/>
      </dsp:nvSpPr>
      <dsp:spPr>
        <a:xfrm>
          <a:off x="2754074" y="3111795"/>
          <a:ext cx="2784973" cy="520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0" bIns="21590" numCol="1" spcCol="1270" anchor="ctr" anchorCtr="0">
          <a:noAutofit/>
        </a:bodyPr>
        <a:lstStyle/>
        <a:p>
          <a:pPr marL="0" lvl="0" indent="0" algn="l" defTabSz="755650">
            <a:lnSpc>
              <a:spcPct val="90000"/>
            </a:lnSpc>
            <a:spcBef>
              <a:spcPct val="0"/>
            </a:spcBef>
            <a:spcAft>
              <a:spcPct val="35000"/>
            </a:spcAft>
            <a:buNone/>
          </a:pPr>
          <a:r>
            <a:rPr lang="en-US" sz="1700" kern="1200" dirty="0"/>
            <a:t>Aamir Anwar et al. In(2021) </a:t>
          </a:r>
        </a:p>
      </dsp:txBody>
      <dsp:txXfrm>
        <a:off x="2754074" y="3111795"/>
        <a:ext cx="2784973" cy="520661"/>
      </dsp:txXfrm>
    </dsp:sp>
    <dsp:sp modelId="{5FC02D79-112E-4919-B1FE-E9321510F509}">
      <dsp:nvSpPr>
        <dsp:cNvPr id="0" name=""/>
        <dsp:cNvSpPr/>
      </dsp:nvSpPr>
      <dsp:spPr>
        <a:xfrm>
          <a:off x="2354152" y="4187047"/>
          <a:ext cx="2784973" cy="19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en-US" sz="2000" kern="1200" dirty="0"/>
            <a:t>Used embedded system &amp; mobile application &amp; 5g</a:t>
          </a:r>
        </a:p>
      </dsp:txBody>
      <dsp:txXfrm>
        <a:off x="2354152" y="4187047"/>
        <a:ext cx="2784973" cy="19523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114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4" name="Google Shape;5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fa3e911b84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fa3e911b84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fa3e911b84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fa3e911b84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fa3e911b84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fa3e911b84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fa3e911b84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fa3e911b84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1fa3e911b84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fa7f413cc6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fa7f413cc6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fa88b50726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1fa88b50726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fa3e911b8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fa3e911b8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1fa3e911b8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a3e911b84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fa3e911b84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1fa3e911b84_0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fa3e911b84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fa3e911b84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fa3e911b84_0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fa3e911b8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fa3e911b84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1fa3e911b84_0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5"/>
        <p:cNvGrpSpPr/>
        <p:nvPr/>
      </p:nvGrpSpPr>
      <p:grpSpPr>
        <a:xfrm>
          <a:off x="0" y="0"/>
          <a:ext cx="0" cy="0"/>
          <a:chOff x="0" y="0"/>
          <a:chExt cx="0" cy="0"/>
        </a:xfrm>
      </p:grpSpPr>
      <p:pic>
        <p:nvPicPr>
          <p:cNvPr id="16" name="Google Shape;16;p8"/>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7" name="Google Shape;17;p8"/>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8"/>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rgbClr val="888888"/>
                </a:solidFill>
                <a:latin typeface="Calibri"/>
                <a:ea typeface="Calibri"/>
                <a:cs typeface="Calibri"/>
                <a:sym typeface="Calibri"/>
              </a:defRPr>
            </a:lvl1pPr>
            <a:lvl2pPr marL="0" lvl="1" indent="0" algn="l">
              <a:spcBef>
                <a:spcPts val="0"/>
              </a:spcBef>
              <a:buNone/>
              <a:defRPr sz="1200" b="0" i="0" u="none" strike="noStrike" cap="none">
                <a:solidFill>
                  <a:srgbClr val="888888"/>
                </a:solidFill>
                <a:latin typeface="Calibri"/>
                <a:ea typeface="Calibri"/>
                <a:cs typeface="Calibri"/>
                <a:sym typeface="Calibri"/>
              </a:defRPr>
            </a:lvl2pPr>
            <a:lvl3pPr marL="0" lvl="2" indent="0" algn="l">
              <a:spcBef>
                <a:spcPts val="0"/>
              </a:spcBef>
              <a:buNone/>
              <a:defRPr sz="1200" b="0" i="0" u="none" strike="noStrike" cap="none">
                <a:solidFill>
                  <a:srgbClr val="888888"/>
                </a:solidFill>
                <a:latin typeface="Calibri"/>
                <a:ea typeface="Calibri"/>
                <a:cs typeface="Calibri"/>
                <a:sym typeface="Calibri"/>
              </a:defRPr>
            </a:lvl3pPr>
            <a:lvl4pPr marL="0" lvl="3" indent="0" algn="l">
              <a:spcBef>
                <a:spcPts val="0"/>
              </a:spcBef>
              <a:buNone/>
              <a:defRPr sz="1200" b="0" i="0" u="none" strike="noStrike" cap="none">
                <a:solidFill>
                  <a:srgbClr val="888888"/>
                </a:solidFill>
                <a:latin typeface="Calibri"/>
                <a:ea typeface="Calibri"/>
                <a:cs typeface="Calibri"/>
                <a:sym typeface="Calibri"/>
              </a:defRPr>
            </a:lvl4pPr>
            <a:lvl5pPr marL="0" lvl="4" indent="0" algn="l">
              <a:spcBef>
                <a:spcPts val="0"/>
              </a:spcBef>
              <a:buNone/>
              <a:defRPr sz="1200" b="0" i="0" u="none" strike="noStrike" cap="none">
                <a:solidFill>
                  <a:srgbClr val="888888"/>
                </a:solidFill>
                <a:latin typeface="Calibri"/>
                <a:ea typeface="Calibri"/>
                <a:cs typeface="Calibri"/>
                <a:sym typeface="Calibri"/>
              </a:defRPr>
            </a:lvl5pPr>
            <a:lvl6pPr marL="0" lvl="5" indent="0" algn="l">
              <a:spcBef>
                <a:spcPts val="0"/>
              </a:spcBef>
              <a:buNone/>
              <a:defRPr sz="1200" b="0" i="0" u="none" strike="noStrike" cap="none">
                <a:solidFill>
                  <a:srgbClr val="888888"/>
                </a:solidFill>
                <a:latin typeface="Calibri"/>
                <a:ea typeface="Calibri"/>
                <a:cs typeface="Calibri"/>
                <a:sym typeface="Calibri"/>
              </a:defRPr>
            </a:lvl6pPr>
            <a:lvl7pPr marL="0" lvl="6" indent="0" algn="l">
              <a:spcBef>
                <a:spcPts val="0"/>
              </a:spcBef>
              <a:buNone/>
              <a:defRPr sz="1200" b="0" i="0" u="none" strike="noStrike" cap="none">
                <a:solidFill>
                  <a:srgbClr val="888888"/>
                </a:solidFill>
                <a:latin typeface="Calibri"/>
                <a:ea typeface="Calibri"/>
                <a:cs typeface="Calibri"/>
                <a:sym typeface="Calibri"/>
              </a:defRPr>
            </a:lvl7pPr>
            <a:lvl8pPr marL="0" lvl="7" indent="0" algn="l">
              <a:spcBef>
                <a:spcPts val="0"/>
              </a:spcBef>
              <a:buNone/>
              <a:defRPr sz="1200" b="0" i="0" u="none" strike="noStrike" cap="none">
                <a:solidFill>
                  <a:srgbClr val="888888"/>
                </a:solidFill>
                <a:latin typeface="Calibri"/>
                <a:ea typeface="Calibri"/>
                <a:cs typeface="Calibri"/>
                <a:sym typeface="Calibri"/>
              </a:defRPr>
            </a:lvl8pPr>
            <a:lvl9pPr marL="0" lvl="8" indent="0" algn="l">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0" name="Google Shape;20;p8"/>
          <p:cNvSpPr txBox="1">
            <a:spLocks noGrp="1"/>
          </p:cNvSpPr>
          <p:nvPr>
            <p:ph type="ctrTitle"/>
          </p:nvPr>
        </p:nvSpPr>
        <p:spPr>
          <a:xfrm>
            <a:off x="395536" y="1412776"/>
            <a:ext cx="5832648" cy="1585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hlink"/>
              </a:buClr>
              <a:buSzPts val="5400"/>
              <a:buFont typeface="Gulimche"/>
              <a:buNone/>
              <a:defRPr sz="54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BLANK">
    <p:bg>
      <p:bgPr>
        <a:solidFill>
          <a:schemeClr val="lt1"/>
        </a:solidFill>
        <a:effectLst/>
      </p:bgPr>
    </p:bg>
    <p:spTree>
      <p:nvGrpSpPr>
        <p:cNvPr id="1" name="Shape 21"/>
        <p:cNvGrpSpPr/>
        <p:nvPr/>
      </p:nvGrpSpPr>
      <p:grpSpPr>
        <a:xfrm>
          <a:off x="0" y="0"/>
          <a:ext cx="0" cy="0"/>
          <a:chOff x="0" y="0"/>
          <a:chExt cx="0" cy="0"/>
        </a:xfrm>
      </p:grpSpPr>
      <p:pic>
        <p:nvPicPr>
          <p:cNvPr id="22" name="Google Shape;22;p9"/>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3" name="Google Shape;23;p9"/>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p:cSld name="구역 머리글">
    <p:bg>
      <p:bgPr>
        <a:solidFill>
          <a:schemeClr val="lt1"/>
        </a:solidFill>
        <a:effectLst/>
      </p:bgPr>
    </p:bg>
    <p:spTree>
      <p:nvGrpSpPr>
        <p:cNvPr id="1" name="Shape 26"/>
        <p:cNvGrpSpPr/>
        <p:nvPr/>
      </p:nvGrpSpPr>
      <p:grpSpPr>
        <a:xfrm>
          <a:off x="0" y="0"/>
          <a:ext cx="0" cy="0"/>
          <a:chOff x="0" y="0"/>
          <a:chExt cx="0" cy="0"/>
        </a:xfrm>
      </p:grpSpPr>
      <p:pic>
        <p:nvPicPr>
          <p:cNvPr id="27" name="Google Shape;27;p10"/>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8" name="Google Shape;28;p10"/>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0"/>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bg>
      <p:bgPr>
        <a:solidFill>
          <a:schemeClr val="lt1"/>
        </a:solidFill>
        <a:effectLst/>
      </p:bgPr>
    </p:bg>
    <p:spTree>
      <p:nvGrpSpPr>
        <p:cNvPr id="1" name="Shape 31"/>
        <p:cNvGrpSpPr/>
        <p:nvPr/>
      </p:nvGrpSpPr>
      <p:grpSpPr>
        <a:xfrm>
          <a:off x="0" y="0"/>
          <a:ext cx="0" cy="0"/>
          <a:chOff x="0" y="0"/>
          <a:chExt cx="0" cy="0"/>
        </a:xfrm>
      </p:grpSpPr>
      <p:pic>
        <p:nvPicPr>
          <p:cNvPr id="32" name="Google Shape;32;p11"/>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3" name="Google Shape;33;p11"/>
          <p:cNvSpPr txBox="1">
            <a:spLocks noGrp="1"/>
          </p:cNvSpPr>
          <p:nvPr>
            <p:ph type="title"/>
          </p:nvPr>
        </p:nvSpPr>
        <p:spPr>
          <a:xfrm>
            <a:off x="179512" y="44624"/>
            <a:ext cx="7661196" cy="79690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500"/>
              <a:buFont typeface="Calibri"/>
              <a:buNone/>
              <a:defRPr sz="25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1"/>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1"/>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11"/>
          <p:cNvSpPr txBox="1">
            <a:spLocks noGrp="1"/>
          </p:cNvSpPr>
          <p:nvPr>
            <p:ph type="body" idx="1"/>
          </p:nvPr>
        </p:nvSpPr>
        <p:spPr>
          <a:xfrm>
            <a:off x="395536" y="1484784"/>
            <a:ext cx="8402525" cy="4881686"/>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1pPr>
            <a:lvl2pPr marL="914400" lvl="1"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2pPr>
            <a:lvl3pPr marL="1371600" lvl="2"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3pPr>
            <a:lvl4pPr marL="1828800" lvl="3"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4pPr>
            <a:lvl5pPr marL="2286000" lvl="4"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내용">
  <p:cSld name="제목 및 내용">
    <p:bg>
      <p:bgPr>
        <a:solidFill>
          <a:schemeClr val="lt1"/>
        </a:solidFill>
        <a:effectLst/>
      </p:bgPr>
    </p:bg>
    <p:spTree>
      <p:nvGrpSpPr>
        <p:cNvPr id="1" name="Shape 38"/>
        <p:cNvGrpSpPr/>
        <p:nvPr/>
      </p:nvGrpSpPr>
      <p:grpSpPr>
        <a:xfrm>
          <a:off x="0" y="0"/>
          <a:ext cx="0" cy="0"/>
          <a:chOff x="0" y="0"/>
          <a:chExt cx="0" cy="0"/>
        </a:xfrm>
      </p:grpSpPr>
      <p:pic>
        <p:nvPicPr>
          <p:cNvPr id="39" name="Google Shape;39;p12"/>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0" name="Google Shape;40;p12"/>
          <p:cNvSpPr txBox="1">
            <a:spLocks noGrp="1"/>
          </p:cNvSpPr>
          <p:nvPr>
            <p:ph type="dt" idx="10"/>
          </p:nvPr>
        </p:nvSpPr>
        <p:spPr>
          <a:xfrm>
            <a:off x="457200" y="6500834"/>
            <a:ext cx="2133600" cy="22064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2"/>
          <p:cNvSpPr txBox="1">
            <a:spLocks noGrp="1"/>
          </p:cNvSpPr>
          <p:nvPr>
            <p:ph type="ftr" idx="11"/>
          </p:nvPr>
        </p:nvSpPr>
        <p:spPr>
          <a:xfrm>
            <a:off x="3124200" y="6500834"/>
            <a:ext cx="2895600" cy="22064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
          <p:cNvSpPr txBox="1">
            <a:spLocks noGrp="1"/>
          </p:cNvSpPr>
          <p:nvPr>
            <p:ph type="sldNum" idx="12"/>
          </p:nvPr>
        </p:nvSpPr>
        <p:spPr>
          <a:xfrm>
            <a:off x="6553200" y="6500834"/>
            <a:ext cx="2133600" cy="22064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12"/>
          <p:cNvSpPr txBox="1">
            <a:spLocks noGrp="1"/>
          </p:cNvSpPr>
          <p:nvPr>
            <p:ph type="body" idx="1"/>
          </p:nvPr>
        </p:nvSpPr>
        <p:spPr>
          <a:xfrm>
            <a:off x="395536" y="1484784"/>
            <a:ext cx="8402525" cy="4881686"/>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1pPr>
            <a:lvl2pPr marL="914400" lvl="1"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2pPr>
            <a:lvl3pPr marL="1371600" lvl="2"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3pPr>
            <a:lvl4pPr marL="1828800" lvl="3"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4pPr>
            <a:lvl5pPr marL="2286000" lvl="4"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12"/>
          <p:cNvSpPr txBox="1">
            <a:spLocks noGrp="1"/>
          </p:cNvSpPr>
          <p:nvPr>
            <p:ph type="title"/>
          </p:nvPr>
        </p:nvSpPr>
        <p:spPr>
          <a:xfrm>
            <a:off x="179512" y="39804"/>
            <a:ext cx="7661196" cy="79690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500"/>
              <a:buFont typeface="Calibri"/>
              <a:buNone/>
              <a:defRPr sz="25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사용자 지정 레이아웃">
  <p:cSld name="1_사용자 지정 레이아웃">
    <p:bg>
      <p:bgPr>
        <a:solidFill>
          <a:schemeClr val="lt1"/>
        </a:solidFill>
        <a:effectLst/>
      </p:bgPr>
    </p:bg>
    <p:spTree>
      <p:nvGrpSpPr>
        <p:cNvPr id="1" name="Shape 45"/>
        <p:cNvGrpSpPr/>
        <p:nvPr/>
      </p:nvGrpSpPr>
      <p:grpSpPr>
        <a:xfrm>
          <a:off x="0" y="0"/>
          <a:ext cx="0" cy="0"/>
          <a:chOff x="0" y="0"/>
          <a:chExt cx="0" cy="0"/>
        </a:xfrm>
      </p:grpSpPr>
      <p:pic>
        <p:nvPicPr>
          <p:cNvPr id="46" name="Google Shape;46;p13"/>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7" name="Google Shape;47;p13"/>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3"/>
          <p:cNvSpPr txBox="1">
            <a:spLocks noGrp="1"/>
          </p:cNvSpPr>
          <p:nvPr>
            <p:ph type="ctrTitle"/>
          </p:nvPr>
        </p:nvSpPr>
        <p:spPr>
          <a:xfrm>
            <a:off x="2915816" y="692696"/>
            <a:ext cx="5868666" cy="25922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hlink"/>
              </a:buClr>
              <a:buSzPts val="7000"/>
              <a:buFont typeface="Gulimche"/>
              <a:buNone/>
              <a:defRPr sz="70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457200" y="19026"/>
            <a:ext cx="8229600" cy="796908"/>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000000"/>
              </a:buClr>
              <a:buSzPts val="3500"/>
              <a:buFont typeface="Malgun Gothic"/>
              <a:buNone/>
              <a:defRPr sz="3500" b="0" i="0" u="none" strike="noStrike" cap="non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457200" y="1062021"/>
            <a:ext cx="8229600" cy="5286412"/>
          </a:xfrm>
          <a:prstGeom prst="rect">
            <a:avLst/>
          </a:prstGeom>
          <a:noFill/>
          <a:ln>
            <a:noFill/>
          </a:ln>
        </p:spPr>
        <p:txBody>
          <a:bodyPr spcFirstLastPara="1" wrap="square" lIns="91425" tIns="45700" rIns="91425" bIns="45700" anchor="t" anchorCtr="0">
            <a:normAutofit/>
          </a:bodyPr>
          <a:lstStyle>
            <a:lvl1pPr marL="457200" marR="0" lvl="0" indent="-387350" algn="l" rtl="0">
              <a:spcBef>
                <a:spcPts val="500"/>
              </a:spcBef>
              <a:spcAft>
                <a:spcPts val="0"/>
              </a:spcAft>
              <a:buClr>
                <a:schemeClr val="dk1"/>
              </a:buClr>
              <a:buSzPts val="2500"/>
              <a:buFont typeface="Arial"/>
              <a:buChar char="•"/>
              <a:defRPr sz="2500" b="0" i="0" u="none" strike="noStrike" cap="none">
                <a:solidFill>
                  <a:schemeClr val="dk1"/>
                </a:solidFill>
                <a:latin typeface="Malgun Gothic"/>
                <a:ea typeface="Malgun Gothic"/>
                <a:cs typeface="Malgun Gothic"/>
                <a:sym typeface="Malgun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fif"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9.jpg" /><Relationship Id="rId4" Type="http://schemas.openxmlformats.org/officeDocument/2006/relationships/image" Target="../media/image8.png" /></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5.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11.xml.rels><?xml version="1.0" encoding="UTF-8" standalone="yes"?>
<Relationships xmlns="http://schemas.openxmlformats.org/package/2006/relationships"><Relationship Id="rId2" Type="http://schemas.openxmlformats.org/officeDocument/2006/relationships/image" Target="../media/image21.jfif" /><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9.xml" /><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0.xml" /><Relationship Id="rId1" Type="http://schemas.openxmlformats.org/officeDocument/2006/relationships/slideLayout" Target="../slideLayouts/slideLayout5.xml" /></Relationships>
</file>

<file path=ppt/slides/_rels/slide14.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1.xml" /><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2.xml"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13.xml" /><Relationship Id="rId1" Type="http://schemas.openxmlformats.org/officeDocument/2006/relationships/slideLayout" Target="../slideLayouts/slideLayout5.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7.jfif" /><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3" Type="http://schemas.openxmlformats.org/officeDocument/2006/relationships/image" Target="../media/image10.jpg" /><Relationship Id="rId2" Type="http://schemas.openxmlformats.org/officeDocument/2006/relationships/notesSlide" Target="../notesSlides/notesSlide4.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11.jpg" /><Relationship Id="rId7" Type="http://schemas.openxmlformats.org/officeDocument/2006/relationships/image" Target="../media/image15.png" /><Relationship Id="rId2" Type="http://schemas.openxmlformats.org/officeDocument/2006/relationships/notesSlide" Target="../notesSlides/notesSlide5.xml" /><Relationship Id="rId1" Type="http://schemas.openxmlformats.org/officeDocument/2006/relationships/slideLayout" Target="../slideLayouts/slideLayout4.xml" /><Relationship Id="rId6" Type="http://schemas.openxmlformats.org/officeDocument/2006/relationships/image" Target="../media/image14.png" /><Relationship Id="rId5" Type="http://schemas.openxmlformats.org/officeDocument/2006/relationships/image" Target="../media/image13.jpg" /><Relationship Id="rId4" Type="http://schemas.openxmlformats.org/officeDocument/2006/relationships/image" Target="../media/image12.jpg" /></Relationships>
</file>

<file path=ppt/slides/_rels/slide6.xml.rels><?xml version="1.0" encoding="UTF-8" standalone="yes"?>
<Relationships xmlns="http://schemas.openxmlformats.org/package/2006/relationships"><Relationship Id="rId8" Type="http://schemas.openxmlformats.org/officeDocument/2006/relationships/image" Target="../media/image15.png" /><Relationship Id="rId3" Type="http://schemas.openxmlformats.org/officeDocument/2006/relationships/image" Target="../media/image16.png" /><Relationship Id="rId7" Type="http://schemas.openxmlformats.org/officeDocument/2006/relationships/image" Target="../media/image14.png" /><Relationship Id="rId2" Type="http://schemas.openxmlformats.org/officeDocument/2006/relationships/notesSlide" Target="../notesSlides/notesSlide6.xml" /><Relationship Id="rId1" Type="http://schemas.openxmlformats.org/officeDocument/2006/relationships/slideLayout" Target="../slideLayouts/slideLayout4.xml" /><Relationship Id="rId6" Type="http://schemas.openxmlformats.org/officeDocument/2006/relationships/image" Target="../media/image13.jpg" /><Relationship Id="rId5" Type="http://schemas.openxmlformats.org/officeDocument/2006/relationships/image" Target="../media/image12.jpg" /><Relationship Id="rId4" Type="http://schemas.openxmlformats.org/officeDocument/2006/relationships/image" Target="../media/image11.jpg" /></Relationships>
</file>

<file path=ppt/slides/_rels/slide7.xml.rels><?xml version="1.0" encoding="UTF-8" standalone="yes"?>
<Relationships xmlns="http://schemas.openxmlformats.org/package/2006/relationships"><Relationship Id="rId3" Type="http://schemas.openxmlformats.org/officeDocument/2006/relationships/image" Target="../media/image17.jpg" /><Relationship Id="rId7" Type="http://schemas.openxmlformats.org/officeDocument/2006/relationships/image" Target="../media/image16.png" /><Relationship Id="rId2" Type="http://schemas.openxmlformats.org/officeDocument/2006/relationships/notesSlide" Target="../notesSlides/notesSlide7.xml" /><Relationship Id="rId1" Type="http://schemas.openxmlformats.org/officeDocument/2006/relationships/slideLayout" Target="../slideLayouts/slideLayout4.xml" /><Relationship Id="rId6" Type="http://schemas.openxmlformats.org/officeDocument/2006/relationships/image" Target="../media/image20.png" /><Relationship Id="rId5" Type="http://schemas.openxmlformats.org/officeDocument/2006/relationships/image" Target="../media/image19.jpg" /><Relationship Id="rId4" Type="http://schemas.openxmlformats.org/officeDocument/2006/relationships/image" Target="../media/image18.jpg" /></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8.xml" /><Relationship Id="rId1" Type="http://schemas.openxmlformats.org/officeDocument/2006/relationships/slideLayout" Target="../slideLayouts/slideLayout5.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5.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8" name="Picture 7">
            <a:extLst>
              <a:ext uri="{FF2B5EF4-FFF2-40B4-BE49-F238E27FC236}">
                <a16:creationId xmlns:a16="http://schemas.microsoft.com/office/drawing/2014/main" id="{4CFB78A9-9790-489F-8FF8-95B9F0A7CA94}"/>
              </a:ext>
            </a:extLst>
          </p:cNvPr>
          <p:cNvPicPr>
            <a:picLocks noChangeAspect="1"/>
          </p:cNvPicPr>
          <p:nvPr/>
        </p:nvPicPr>
        <p:blipFill>
          <a:blip r:embed="rId3"/>
          <a:stretch>
            <a:fillRect/>
          </a:stretch>
        </p:blipFill>
        <p:spPr>
          <a:xfrm>
            <a:off x="2883113" y="261345"/>
            <a:ext cx="3808429" cy="3167655"/>
          </a:xfrm>
          <a:prstGeom prst="rect">
            <a:avLst/>
          </a:prstGeom>
        </p:spPr>
      </p:pic>
      <p:pic>
        <p:nvPicPr>
          <p:cNvPr id="56" name="Google Shape;56;p1"/>
          <p:cNvPicPr preferRelativeResize="0"/>
          <p:nvPr/>
        </p:nvPicPr>
        <p:blipFill rotWithShape="1">
          <a:blip r:embed="rId4">
            <a:alphaModFix/>
          </a:blip>
          <a:srcRect/>
          <a:stretch/>
        </p:blipFill>
        <p:spPr>
          <a:xfrm>
            <a:off x="146591" y="428258"/>
            <a:ext cx="1131562" cy="903666"/>
          </a:xfrm>
          <a:prstGeom prst="rect">
            <a:avLst/>
          </a:prstGeom>
          <a:noFill/>
          <a:ln>
            <a:noFill/>
          </a:ln>
        </p:spPr>
      </p:pic>
      <p:pic>
        <p:nvPicPr>
          <p:cNvPr id="57" name="Google Shape;57;p1"/>
          <p:cNvPicPr preferRelativeResize="0"/>
          <p:nvPr/>
        </p:nvPicPr>
        <p:blipFill rotWithShape="1">
          <a:blip r:embed="rId5">
            <a:alphaModFix/>
          </a:blip>
          <a:srcRect/>
          <a:stretch/>
        </p:blipFill>
        <p:spPr>
          <a:xfrm>
            <a:off x="8107966" y="454959"/>
            <a:ext cx="881380" cy="850265"/>
          </a:xfrm>
          <a:prstGeom prst="rect">
            <a:avLst/>
          </a:prstGeom>
          <a:noFill/>
          <a:ln>
            <a:noFill/>
          </a:ln>
        </p:spPr>
      </p:pic>
      <p:sp>
        <p:nvSpPr>
          <p:cNvPr id="58" name="Google Shape;58;p1"/>
          <p:cNvSpPr/>
          <p:nvPr/>
        </p:nvSpPr>
        <p:spPr>
          <a:xfrm>
            <a:off x="0" y="4218350"/>
            <a:ext cx="48645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FFFFF"/>
                </a:solidFill>
                <a:latin typeface="Roboto"/>
                <a:ea typeface="Roboto"/>
                <a:cs typeface="Roboto"/>
                <a:sym typeface="Roboto"/>
              </a:rPr>
              <a:t>Supervised by:</a:t>
            </a:r>
            <a:endParaRPr/>
          </a:p>
          <a:p>
            <a:pPr marL="0" marR="0" lvl="0" indent="0" algn="ctr" rtl="0">
              <a:spcBef>
                <a:spcPts val="0"/>
              </a:spcBef>
              <a:spcAft>
                <a:spcPts val="0"/>
              </a:spcAft>
              <a:buNone/>
            </a:pPr>
            <a:r>
              <a:rPr lang="en-US" sz="2400" b="1">
                <a:solidFill>
                  <a:srgbClr val="FFFFFF"/>
                </a:solidFill>
                <a:latin typeface="Roboto"/>
                <a:ea typeface="Roboto"/>
                <a:cs typeface="Roboto"/>
                <a:sym typeface="Roboto"/>
              </a:rPr>
              <a:t>Dr. Esraa Elhariri</a:t>
            </a:r>
            <a:endParaRPr/>
          </a:p>
          <a:p>
            <a:pPr marL="0" marR="0" lvl="0" indent="0" algn="ctr" rtl="0">
              <a:spcBef>
                <a:spcPts val="0"/>
              </a:spcBef>
              <a:spcAft>
                <a:spcPts val="0"/>
              </a:spcAft>
              <a:buNone/>
            </a:pPr>
            <a:r>
              <a:rPr lang="en-US" sz="2400" b="1">
                <a:solidFill>
                  <a:srgbClr val="FFFFFF"/>
                </a:solidFill>
                <a:latin typeface="Roboto"/>
                <a:ea typeface="Roboto"/>
                <a:cs typeface="Roboto"/>
                <a:sym typeface="Roboto"/>
              </a:rPr>
              <a:t>    Dr. Asmaa Sweidan</a:t>
            </a:r>
            <a:endParaRPr sz="2400" b="1">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FAFC6B-8106-4CCA-8916-385DC8355A85}"/>
              </a:ext>
            </a:extLst>
          </p:cNvPr>
          <p:cNvSpPr>
            <a:spLocks noGrp="1"/>
          </p:cNvSpPr>
          <p:nvPr>
            <p:ph type="title"/>
          </p:nvPr>
        </p:nvSpPr>
        <p:spPr/>
        <p:txBody>
          <a:bodyPr/>
          <a:lstStyle/>
          <a:p>
            <a:r>
              <a:rPr lang="en-US" dirty="0"/>
              <a:t>                                  </a:t>
            </a:r>
            <a:r>
              <a:rPr lang="en-US" sz="2400" b="0" dirty="0">
                <a:latin typeface="Roboto"/>
                <a:ea typeface="Roboto"/>
                <a:cs typeface="Roboto"/>
                <a:sym typeface="Roboto"/>
              </a:rPr>
              <a:t>RELATED WORK</a:t>
            </a:r>
            <a:endParaRPr lang="en-US" dirty="0"/>
          </a:p>
        </p:txBody>
      </p:sp>
      <p:graphicFrame>
        <p:nvGraphicFramePr>
          <p:cNvPr id="6" name="Diagram 5">
            <a:extLst>
              <a:ext uri="{FF2B5EF4-FFF2-40B4-BE49-F238E27FC236}">
                <a16:creationId xmlns:a16="http://schemas.microsoft.com/office/drawing/2014/main" id="{4739DCE6-5933-49B9-AC13-096B85C84A23}"/>
              </a:ext>
            </a:extLst>
          </p:cNvPr>
          <p:cNvGraphicFramePr/>
          <p:nvPr>
            <p:extLst>
              <p:ext uri="{D42A27DB-BD31-4B8C-83A1-F6EECF244321}">
                <p14:modId xmlns:p14="http://schemas.microsoft.com/office/powerpoint/2010/main" val="3313109869"/>
              </p:ext>
            </p:extLst>
          </p:nvPr>
        </p:nvGraphicFramePr>
        <p:xfrm>
          <a:off x="999241" y="933253"/>
          <a:ext cx="6636470" cy="5712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5978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86FD5F-0230-48B4-8E7F-5800A461033D}"/>
              </a:ext>
            </a:extLst>
          </p:cNvPr>
          <p:cNvSpPr>
            <a:spLocks noGrp="1"/>
          </p:cNvSpPr>
          <p:nvPr>
            <p:ph type="title"/>
          </p:nvPr>
        </p:nvSpPr>
        <p:spPr/>
        <p:txBody>
          <a:bodyPr>
            <a:normAutofit/>
          </a:bodyPr>
          <a:lstStyle/>
          <a:p>
            <a:r>
              <a:rPr lang="en-US" sz="2400" dirty="0">
                <a:solidFill>
                  <a:schemeClr val="tx1"/>
                </a:solidFill>
              </a:rPr>
              <a:t>Frame work</a:t>
            </a:r>
          </a:p>
        </p:txBody>
      </p:sp>
      <p:pic>
        <p:nvPicPr>
          <p:cNvPr id="5" name="Picture 4">
            <a:extLst>
              <a:ext uri="{FF2B5EF4-FFF2-40B4-BE49-F238E27FC236}">
                <a16:creationId xmlns:a16="http://schemas.microsoft.com/office/drawing/2014/main" id="{1463CC21-73A2-402D-88FB-D5D4AD2D6A00}"/>
              </a:ext>
            </a:extLst>
          </p:cNvPr>
          <p:cNvPicPr>
            <a:picLocks noChangeAspect="1"/>
          </p:cNvPicPr>
          <p:nvPr/>
        </p:nvPicPr>
        <p:blipFill>
          <a:blip r:embed="rId2"/>
          <a:stretch>
            <a:fillRect/>
          </a:stretch>
        </p:blipFill>
        <p:spPr>
          <a:xfrm>
            <a:off x="0" y="836712"/>
            <a:ext cx="9144000" cy="5375552"/>
          </a:xfrm>
          <a:prstGeom prst="rect">
            <a:avLst/>
          </a:prstGeom>
        </p:spPr>
      </p:pic>
      <p:sp>
        <p:nvSpPr>
          <p:cNvPr id="6" name="TextBox 5">
            <a:extLst>
              <a:ext uri="{FF2B5EF4-FFF2-40B4-BE49-F238E27FC236}">
                <a16:creationId xmlns:a16="http://schemas.microsoft.com/office/drawing/2014/main" id="{F3F94D19-419E-47AA-AD88-AF28A360ED5E}"/>
              </a:ext>
            </a:extLst>
          </p:cNvPr>
          <p:cNvSpPr txBox="1"/>
          <p:nvPr/>
        </p:nvSpPr>
        <p:spPr>
          <a:xfrm>
            <a:off x="4028964" y="6309823"/>
            <a:ext cx="1296186" cy="369332"/>
          </a:xfrm>
          <a:prstGeom prst="rect">
            <a:avLst/>
          </a:prstGeom>
          <a:noFill/>
        </p:spPr>
        <p:txBody>
          <a:bodyPr wrap="square" rtlCol="0">
            <a:spAutoFit/>
          </a:bodyPr>
          <a:lstStyle/>
          <a:p>
            <a:r>
              <a:rPr lang="en-US" sz="1800" dirty="0"/>
              <a:t>Figure: 1</a:t>
            </a:r>
          </a:p>
        </p:txBody>
      </p:sp>
    </p:spTree>
    <p:extLst>
      <p:ext uri="{BB962C8B-B14F-4D97-AF65-F5344CB8AC3E}">
        <p14:creationId xmlns:p14="http://schemas.microsoft.com/office/powerpoint/2010/main" val="534294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1fa3e911b84_0_37"/>
          <p:cNvSpPr txBox="1">
            <a:spLocks noGrp="1"/>
          </p:cNvSpPr>
          <p:nvPr>
            <p:ph type="body" idx="1"/>
          </p:nvPr>
        </p:nvSpPr>
        <p:spPr>
          <a:xfrm>
            <a:off x="395536" y="1484784"/>
            <a:ext cx="8402400" cy="4881600"/>
          </a:xfrm>
          <a:prstGeom prst="rect">
            <a:avLst/>
          </a:prstGeom>
        </p:spPr>
        <p:txBody>
          <a:bodyPr spcFirstLastPara="1" wrap="square" lIns="91425" tIns="45700" rIns="91425" bIns="45700" anchor="t" anchorCtr="0">
            <a:normAutofit/>
          </a:bodyPr>
          <a:lstStyle/>
          <a:p>
            <a:pPr marL="0" lvl="0" indent="0" algn="l" rtl="0">
              <a:spcBef>
                <a:spcPts val="320"/>
              </a:spcBef>
              <a:spcAft>
                <a:spcPts val="0"/>
              </a:spcAft>
              <a:buNone/>
            </a:pPr>
            <a:endParaRPr/>
          </a:p>
        </p:txBody>
      </p:sp>
      <p:sp>
        <p:nvSpPr>
          <p:cNvPr id="209" name="Google Shape;209;g1fa3e911b84_0_37"/>
          <p:cNvSpPr txBox="1">
            <a:spLocks noGrp="1"/>
          </p:cNvSpPr>
          <p:nvPr>
            <p:ph type="title"/>
          </p:nvPr>
        </p:nvSpPr>
        <p:spPr>
          <a:xfrm>
            <a:off x="179512" y="39804"/>
            <a:ext cx="7661100" cy="796800"/>
          </a:xfrm>
          <a:prstGeom prst="rect">
            <a:avLst/>
          </a:prstGeom>
        </p:spPr>
        <p:txBody>
          <a:bodyPr spcFirstLastPara="1" wrap="square" lIns="91425" tIns="45700" rIns="91425" bIns="45700" anchor="ctr" anchorCtr="0">
            <a:normAutofit/>
          </a:bodyPr>
          <a:lstStyle/>
          <a:p>
            <a:r>
              <a:rPr lang="en-US" sz="2400" dirty="0">
                <a:solidFill>
                  <a:schemeClr val="tx1"/>
                </a:solidFill>
                <a:latin typeface="Times New Roman" panose="02020603050405020304" pitchFamily="18" charset="0"/>
                <a:cs typeface="Arial" panose="020B0604020202020204" pitchFamily="34" charset="0"/>
              </a:rPr>
              <a:t>Use case diagram</a:t>
            </a:r>
            <a:endParaRPr sz="2400" dirty="0">
              <a:solidFill>
                <a:schemeClr val="tx1"/>
              </a:solidFill>
            </a:endParaRPr>
          </a:p>
        </p:txBody>
      </p:sp>
      <p:pic>
        <p:nvPicPr>
          <p:cNvPr id="210" name="Google Shape;210;g1fa3e911b84_0_37"/>
          <p:cNvPicPr preferRelativeResize="0"/>
          <p:nvPr/>
        </p:nvPicPr>
        <p:blipFill>
          <a:blip r:embed="rId3">
            <a:alphaModFix/>
          </a:blip>
          <a:stretch>
            <a:fillRect/>
          </a:stretch>
        </p:blipFill>
        <p:spPr>
          <a:xfrm>
            <a:off x="0" y="960725"/>
            <a:ext cx="9144000" cy="5897275"/>
          </a:xfrm>
          <a:prstGeom prst="rect">
            <a:avLst/>
          </a:prstGeom>
          <a:noFill/>
          <a:ln>
            <a:noFill/>
          </a:ln>
        </p:spPr>
      </p:pic>
      <p:sp>
        <p:nvSpPr>
          <p:cNvPr id="5" name="TextBox 4">
            <a:extLst>
              <a:ext uri="{FF2B5EF4-FFF2-40B4-BE49-F238E27FC236}">
                <a16:creationId xmlns:a16="http://schemas.microsoft.com/office/drawing/2014/main" id="{700485BE-F4DC-4C1F-8CA3-A2029197A804}"/>
              </a:ext>
            </a:extLst>
          </p:cNvPr>
          <p:cNvSpPr txBox="1"/>
          <p:nvPr/>
        </p:nvSpPr>
        <p:spPr>
          <a:xfrm>
            <a:off x="7372753" y="5997052"/>
            <a:ext cx="1296186" cy="369332"/>
          </a:xfrm>
          <a:prstGeom prst="rect">
            <a:avLst/>
          </a:prstGeom>
          <a:noFill/>
        </p:spPr>
        <p:txBody>
          <a:bodyPr wrap="square" rtlCol="0">
            <a:spAutoFit/>
          </a:bodyPr>
          <a:lstStyle/>
          <a:p>
            <a:r>
              <a:rPr lang="en-US" sz="1800" dirty="0"/>
              <a:t>Figure: 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body" idx="1"/>
          </p:nvPr>
        </p:nvSpPr>
        <p:spPr>
          <a:xfrm>
            <a:off x="395536" y="1484784"/>
            <a:ext cx="8402400" cy="4881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595959"/>
              </a:buClr>
              <a:buSzPts val="1600"/>
              <a:buNone/>
            </a:pPr>
            <a:r>
              <a:rPr lang="en-US"/>
              <a:t>Replace with your own text</a:t>
            </a:r>
            <a:endParaRPr/>
          </a:p>
        </p:txBody>
      </p:sp>
      <p:sp>
        <p:nvSpPr>
          <p:cNvPr id="193" name="Google Shape;193;p5"/>
          <p:cNvSpPr txBox="1">
            <a:spLocks noGrp="1"/>
          </p:cNvSpPr>
          <p:nvPr>
            <p:ph type="title"/>
          </p:nvPr>
        </p:nvSpPr>
        <p:spPr>
          <a:xfrm>
            <a:off x="179512" y="39804"/>
            <a:ext cx="7661196" cy="79690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US" sz="2400" b="1" dirty="0">
                <a:solidFill>
                  <a:schemeClr val="tx1"/>
                </a:solidFill>
                <a:effectLst/>
                <a:latin typeface="Times New Roman" panose="02020603050405020304" pitchFamily="18" charset="0"/>
                <a:ea typeface="Calibri" panose="020F0502020204030204" pitchFamily="34" charset="0"/>
              </a:rPr>
              <a:t>Context </a:t>
            </a:r>
            <a:r>
              <a:rPr lang="en-US" sz="2400" dirty="0">
                <a:solidFill>
                  <a:schemeClr val="tx1"/>
                </a:solidFill>
                <a:effectLst/>
                <a:latin typeface="Times New Roman" panose="02020603050405020304" pitchFamily="18" charset="0"/>
                <a:ea typeface="Calibri" panose="020F0502020204030204" pitchFamily="34" charset="0"/>
              </a:rPr>
              <a:t>diagram</a:t>
            </a:r>
            <a:endParaRPr sz="2400" dirty="0">
              <a:solidFill>
                <a:schemeClr val="tx1"/>
              </a:solidFill>
            </a:endParaRPr>
          </a:p>
        </p:txBody>
      </p:sp>
      <p:pic>
        <p:nvPicPr>
          <p:cNvPr id="194" name="Google Shape;194;p5"/>
          <p:cNvPicPr preferRelativeResize="0"/>
          <p:nvPr/>
        </p:nvPicPr>
        <p:blipFill>
          <a:blip r:embed="rId3">
            <a:alphaModFix/>
          </a:blip>
          <a:stretch>
            <a:fillRect/>
          </a:stretch>
        </p:blipFill>
        <p:spPr>
          <a:xfrm>
            <a:off x="0" y="949183"/>
            <a:ext cx="8857949" cy="5398347"/>
          </a:xfrm>
          <a:prstGeom prst="rect">
            <a:avLst/>
          </a:prstGeom>
          <a:noFill/>
          <a:ln>
            <a:noFill/>
          </a:ln>
        </p:spPr>
      </p:pic>
      <p:sp>
        <p:nvSpPr>
          <p:cNvPr id="2" name="TextBox 1">
            <a:extLst>
              <a:ext uri="{FF2B5EF4-FFF2-40B4-BE49-F238E27FC236}">
                <a16:creationId xmlns:a16="http://schemas.microsoft.com/office/drawing/2014/main" id="{4B962AB5-DB23-4A8B-ABA0-24B275421503}"/>
              </a:ext>
            </a:extLst>
          </p:cNvPr>
          <p:cNvSpPr txBox="1"/>
          <p:nvPr/>
        </p:nvSpPr>
        <p:spPr>
          <a:xfrm>
            <a:off x="4265629" y="6366384"/>
            <a:ext cx="1296186" cy="369332"/>
          </a:xfrm>
          <a:prstGeom prst="rect">
            <a:avLst/>
          </a:prstGeom>
          <a:noFill/>
        </p:spPr>
        <p:txBody>
          <a:bodyPr wrap="square" rtlCol="0">
            <a:spAutoFit/>
          </a:bodyPr>
          <a:lstStyle/>
          <a:p>
            <a:r>
              <a:rPr lang="en-US" sz="1800" dirty="0"/>
              <a:t>Figure: 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fa3e911b84_0_55"/>
          <p:cNvSpPr txBox="1">
            <a:spLocks noGrp="1"/>
          </p:cNvSpPr>
          <p:nvPr>
            <p:ph type="body" idx="1"/>
          </p:nvPr>
        </p:nvSpPr>
        <p:spPr>
          <a:xfrm>
            <a:off x="395536" y="1484784"/>
            <a:ext cx="8402400" cy="4881600"/>
          </a:xfrm>
          <a:prstGeom prst="rect">
            <a:avLst/>
          </a:prstGeom>
        </p:spPr>
        <p:txBody>
          <a:bodyPr spcFirstLastPara="1" wrap="square" lIns="91425" tIns="45700" rIns="91425" bIns="45700" anchor="t" anchorCtr="0">
            <a:normAutofit/>
          </a:bodyPr>
          <a:lstStyle/>
          <a:p>
            <a:pPr marL="0" lvl="0" indent="0" algn="l" rtl="0">
              <a:spcBef>
                <a:spcPts val="320"/>
              </a:spcBef>
              <a:spcAft>
                <a:spcPts val="0"/>
              </a:spcAft>
              <a:buNone/>
            </a:pPr>
            <a:endParaRPr/>
          </a:p>
        </p:txBody>
      </p:sp>
      <p:sp>
        <p:nvSpPr>
          <p:cNvPr id="225" name="Google Shape;225;g1fa3e911b84_0_55"/>
          <p:cNvSpPr txBox="1">
            <a:spLocks noGrp="1"/>
          </p:cNvSpPr>
          <p:nvPr>
            <p:ph type="title"/>
          </p:nvPr>
        </p:nvSpPr>
        <p:spPr>
          <a:xfrm>
            <a:off x="179512" y="39804"/>
            <a:ext cx="76611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000" dirty="0">
                <a:solidFill>
                  <a:schemeClr val="tx1"/>
                </a:solidFill>
                <a:effectLst/>
                <a:latin typeface="Times New Roman" panose="02020603050405020304" pitchFamily="18" charset="0"/>
                <a:ea typeface="Calibri" panose="020F0502020204030204" pitchFamily="34" charset="0"/>
              </a:rPr>
              <a:t>Data flow diagram</a:t>
            </a:r>
            <a:endParaRPr sz="2000" dirty="0">
              <a:solidFill>
                <a:schemeClr val="tx1"/>
              </a:solidFill>
            </a:endParaRPr>
          </a:p>
        </p:txBody>
      </p:sp>
      <p:pic>
        <p:nvPicPr>
          <p:cNvPr id="226" name="Google Shape;226;g1fa3e911b84_0_55"/>
          <p:cNvPicPr preferRelativeResize="0"/>
          <p:nvPr/>
        </p:nvPicPr>
        <p:blipFill>
          <a:blip r:embed="rId3">
            <a:alphaModFix/>
          </a:blip>
          <a:stretch>
            <a:fillRect/>
          </a:stretch>
        </p:blipFill>
        <p:spPr>
          <a:xfrm>
            <a:off x="0" y="915400"/>
            <a:ext cx="9144000" cy="5551388"/>
          </a:xfrm>
          <a:prstGeom prst="rect">
            <a:avLst/>
          </a:prstGeom>
          <a:noFill/>
          <a:ln>
            <a:noFill/>
          </a:ln>
        </p:spPr>
      </p:pic>
      <p:sp>
        <p:nvSpPr>
          <p:cNvPr id="5" name="TextBox 4">
            <a:extLst>
              <a:ext uri="{FF2B5EF4-FFF2-40B4-BE49-F238E27FC236}">
                <a16:creationId xmlns:a16="http://schemas.microsoft.com/office/drawing/2014/main" id="{96C9547C-5FC0-46FF-9370-579EE9EF71FA}"/>
              </a:ext>
            </a:extLst>
          </p:cNvPr>
          <p:cNvSpPr txBox="1"/>
          <p:nvPr/>
        </p:nvSpPr>
        <p:spPr>
          <a:xfrm>
            <a:off x="7372753" y="6260514"/>
            <a:ext cx="1296186" cy="369332"/>
          </a:xfrm>
          <a:prstGeom prst="rect">
            <a:avLst/>
          </a:prstGeom>
          <a:noFill/>
        </p:spPr>
        <p:txBody>
          <a:bodyPr wrap="square" rtlCol="0">
            <a:spAutoFit/>
          </a:bodyPr>
          <a:lstStyle/>
          <a:p>
            <a:r>
              <a:rPr lang="en-US" sz="1800" dirty="0"/>
              <a:t>Figure: 4</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fa3e911b84_0_49"/>
          <p:cNvSpPr txBox="1">
            <a:spLocks noGrp="1"/>
          </p:cNvSpPr>
          <p:nvPr>
            <p:ph type="body" idx="1"/>
          </p:nvPr>
        </p:nvSpPr>
        <p:spPr>
          <a:xfrm>
            <a:off x="395536" y="1484784"/>
            <a:ext cx="8402400" cy="4881600"/>
          </a:xfrm>
          <a:prstGeom prst="rect">
            <a:avLst/>
          </a:prstGeom>
        </p:spPr>
        <p:txBody>
          <a:bodyPr spcFirstLastPara="1" wrap="square" lIns="91425" tIns="45700" rIns="91425" bIns="45700" anchor="t" anchorCtr="0">
            <a:normAutofit/>
          </a:bodyPr>
          <a:lstStyle/>
          <a:p>
            <a:pPr marL="0" lvl="0" indent="0" algn="l" rtl="0">
              <a:spcBef>
                <a:spcPts val="320"/>
              </a:spcBef>
              <a:spcAft>
                <a:spcPts val="0"/>
              </a:spcAft>
              <a:buNone/>
            </a:pPr>
            <a:endParaRPr/>
          </a:p>
        </p:txBody>
      </p:sp>
      <p:sp>
        <p:nvSpPr>
          <p:cNvPr id="217" name="Google Shape;217;g1fa3e911b84_0_49"/>
          <p:cNvSpPr txBox="1">
            <a:spLocks noGrp="1"/>
          </p:cNvSpPr>
          <p:nvPr>
            <p:ph type="title"/>
          </p:nvPr>
        </p:nvSpPr>
        <p:spPr>
          <a:xfrm>
            <a:off x="179512" y="39804"/>
            <a:ext cx="76611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000" dirty="0">
                <a:solidFill>
                  <a:schemeClr val="tx1"/>
                </a:solidFill>
                <a:effectLst/>
                <a:latin typeface="Times New Roman" panose="02020603050405020304" pitchFamily="18" charset="0"/>
                <a:ea typeface="Calibri" panose="020F0502020204030204" pitchFamily="34" charset="0"/>
              </a:rPr>
              <a:t>Activity</a:t>
            </a:r>
            <a:r>
              <a:rPr lang="en-US" sz="1800" dirty="0">
                <a:solidFill>
                  <a:srgbClr val="FF0000"/>
                </a:solidFill>
                <a:effectLst/>
                <a:latin typeface="Times New Roman" panose="02020603050405020304" pitchFamily="18" charset="0"/>
                <a:ea typeface="Calibri" panose="020F0502020204030204" pitchFamily="34" charset="0"/>
              </a:rPr>
              <a:t> </a:t>
            </a:r>
            <a:r>
              <a:rPr lang="en-US" sz="2000" dirty="0">
                <a:solidFill>
                  <a:schemeClr val="tx1"/>
                </a:solidFill>
                <a:effectLst/>
                <a:latin typeface="Times New Roman" panose="02020603050405020304" pitchFamily="18" charset="0"/>
                <a:ea typeface="Calibri" panose="020F0502020204030204" pitchFamily="34" charset="0"/>
              </a:rPr>
              <a:t>diagram</a:t>
            </a:r>
            <a:endParaRPr sz="2000" dirty="0">
              <a:solidFill>
                <a:schemeClr val="tx1"/>
              </a:solidFill>
            </a:endParaRPr>
          </a:p>
        </p:txBody>
      </p:sp>
      <p:pic>
        <p:nvPicPr>
          <p:cNvPr id="218" name="Google Shape;218;g1fa3e911b84_0_49"/>
          <p:cNvPicPr preferRelativeResize="0"/>
          <p:nvPr/>
        </p:nvPicPr>
        <p:blipFill>
          <a:blip r:embed="rId3">
            <a:alphaModFix/>
          </a:blip>
          <a:stretch>
            <a:fillRect/>
          </a:stretch>
        </p:blipFill>
        <p:spPr>
          <a:xfrm>
            <a:off x="24725" y="915400"/>
            <a:ext cx="9144000" cy="5824765"/>
          </a:xfrm>
          <a:prstGeom prst="rect">
            <a:avLst/>
          </a:prstGeom>
          <a:noFill/>
          <a:ln>
            <a:noFill/>
          </a:ln>
        </p:spPr>
      </p:pic>
      <p:sp>
        <p:nvSpPr>
          <p:cNvPr id="5" name="TextBox 4">
            <a:extLst>
              <a:ext uri="{FF2B5EF4-FFF2-40B4-BE49-F238E27FC236}">
                <a16:creationId xmlns:a16="http://schemas.microsoft.com/office/drawing/2014/main" id="{BBC6E5CF-E929-4575-84B1-A173F60C7CEF}"/>
              </a:ext>
            </a:extLst>
          </p:cNvPr>
          <p:cNvSpPr txBox="1"/>
          <p:nvPr/>
        </p:nvSpPr>
        <p:spPr>
          <a:xfrm>
            <a:off x="815419" y="6181718"/>
            <a:ext cx="1296186" cy="369332"/>
          </a:xfrm>
          <a:prstGeom prst="rect">
            <a:avLst/>
          </a:prstGeom>
          <a:noFill/>
        </p:spPr>
        <p:txBody>
          <a:bodyPr wrap="square" rtlCol="0">
            <a:spAutoFit/>
          </a:bodyPr>
          <a:lstStyle/>
          <a:p>
            <a:r>
              <a:rPr lang="en-US" sz="1800" dirty="0"/>
              <a:t>Figure: 5</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1fa3e911b84_0_31"/>
          <p:cNvSpPr txBox="1">
            <a:spLocks noGrp="1"/>
          </p:cNvSpPr>
          <p:nvPr>
            <p:ph type="body" idx="1"/>
          </p:nvPr>
        </p:nvSpPr>
        <p:spPr>
          <a:xfrm>
            <a:off x="395536" y="1484784"/>
            <a:ext cx="8402400" cy="4881600"/>
          </a:xfrm>
          <a:prstGeom prst="rect">
            <a:avLst/>
          </a:prstGeom>
        </p:spPr>
        <p:txBody>
          <a:bodyPr spcFirstLastPara="1" wrap="square" lIns="91425" tIns="45700" rIns="91425" bIns="45700" anchor="t" anchorCtr="0">
            <a:normAutofit/>
          </a:bodyPr>
          <a:lstStyle/>
          <a:p>
            <a:pPr marL="0" lvl="0" indent="0" algn="l" rtl="0">
              <a:spcBef>
                <a:spcPts val="320"/>
              </a:spcBef>
              <a:spcAft>
                <a:spcPts val="0"/>
              </a:spcAft>
              <a:buNone/>
            </a:pPr>
            <a:endParaRPr/>
          </a:p>
        </p:txBody>
      </p:sp>
      <p:sp>
        <p:nvSpPr>
          <p:cNvPr id="201" name="Google Shape;201;g1fa3e911b84_0_31"/>
          <p:cNvSpPr txBox="1">
            <a:spLocks noGrp="1"/>
          </p:cNvSpPr>
          <p:nvPr>
            <p:ph type="title"/>
          </p:nvPr>
        </p:nvSpPr>
        <p:spPr>
          <a:xfrm>
            <a:off x="179512" y="39804"/>
            <a:ext cx="76611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000" b="1" dirty="0">
                <a:solidFill>
                  <a:schemeClr val="tx1"/>
                </a:solidFill>
                <a:effectLst/>
                <a:latin typeface="Times New Roman" panose="02020603050405020304" pitchFamily="18" charset="0"/>
                <a:ea typeface="Calibri" panose="020F0502020204030204" pitchFamily="34" charset="0"/>
              </a:rPr>
              <a:t>Sequence </a:t>
            </a:r>
            <a:r>
              <a:rPr lang="en-US" sz="2000" dirty="0">
                <a:solidFill>
                  <a:schemeClr val="tx1"/>
                </a:solidFill>
                <a:effectLst/>
                <a:latin typeface="Times New Roman" panose="02020603050405020304" pitchFamily="18" charset="0"/>
                <a:ea typeface="Calibri" panose="020F0502020204030204" pitchFamily="34" charset="0"/>
              </a:rPr>
              <a:t>diagram</a:t>
            </a:r>
            <a:endParaRPr sz="2000" dirty="0">
              <a:solidFill>
                <a:schemeClr val="tx1"/>
              </a:solidFill>
            </a:endParaRPr>
          </a:p>
        </p:txBody>
      </p:sp>
      <p:pic>
        <p:nvPicPr>
          <p:cNvPr id="202" name="Google Shape;202;g1fa3e911b84_0_31"/>
          <p:cNvPicPr preferRelativeResize="0"/>
          <p:nvPr/>
        </p:nvPicPr>
        <p:blipFill>
          <a:blip r:embed="rId3">
            <a:alphaModFix/>
          </a:blip>
          <a:stretch>
            <a:fillRect/>
          </a:stretch>
        </p:blipFill>
        <p:spPr>
          <a:xfrm>
            <a:off x="395525" y="930524"/>
            <a:ext cx="8595400" cy="5927475"/>
          </a:xfrm>
          <a:prstGeom prst="rect">
            <a:avLst/>
          </a:prstGeom>
          <a:noFill/>
          <a:ln>
            <a:noFill/>
          </a:ln>
        </p:spPr>
      </p:pic>
      <p:sp>
        <p:nvSpPr>
          <p:cNvPr id="7" name="TextBox 6">
            <a:extLst>
              <a:ext uri="{FF2B5EF4-FFF2-40B4-BE49-F238E27FC236}">
                <a16:creationId xmlns:a16="http://schemas.microsoft.com/office/drawing/2014/main" id="{94A9D5CF-8372-4790-97E5-B56EE7ED8B17}"/>
              </a:ext>
            </a:extLst>
          </p:cNvPr>
          <p:cNvSpPr txBox="1"/>
          <p:nvPr/>
        </p:nvSpPr>
        <p:spPr>
          <a:xfrm>
            <a:off x="7376475" y="6463679"/>
            <a:ext cx="1296186" cy="369332"/>
          </a:xfrm>
          <a:prstGeom prst="rect">
            <a:avLst/>
          </a:prstGeom>
          <a:noFill/>
        </p:spPr>
        <p:txBody>
          <a:bodyPr wrap="square" rtlCol="0">
            <a:spAutoFit/>
          </a:bodyPr>
          <a:lstStyle/>
          <a:p>
            <a:r>
              <a:rPr lang="en-US" sz="1800" dirty="0"/>
              <a:t>Figure: 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
          <p:cNvSpPr txBox="1">
            <a:spLocks noGrp="1"/>
          </p:cNvSpPr>
          <p:nvPr>
            <p:ph type="ctrTitle"/>
          </p:nvPr>
        </p:nvSpPr>
        <p:spPr>
          <a:xfrm>
            <a:off x="3707904" y="2492896"/>
            <a:ext cx="5868666" cy="25922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hlink"/>
              </a:buClr>
              <a:buSzPts val="7000"/>
              <a:buFont typeface="Gulimche"/>
              <a:buNone/>
            </a:pPr>
            <a:r>
              <a:rPr lang="en-US"/>
              <a:t>THANK YOU</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grpSp>
        <p:nvGrpSpPr>
          <p:cNvPr id="65" name="Google Shape;65;p2"/>
          <p:cNvGrpSpPr/>
          <p:nvPr/>
        </p:nvGrpSpPr>
        <p:grpSpPr>
          <a:xfrm>
            <a:off x="4341451" y="1582637"/>
            <a:ext cx="3728369" cy="572046"/>
            <a:chOff x="4906213" y="2308312"/>
            <a:chExt cx="3728369" cy="572046"/>
          </a:xfrm>
        </p:grpSpPr>
        <p:sp>
          <p:nvSpPr>
            <p:cNvPr id="66" name="Google Shape;66;p2"/>
            <p:cNvSpPr txBox="1"/>
            <p:nvPr/>
          </p:nvSpPr>
          <p:spPr>
            <a:xfrm>
              <a:off x="5465982" y="2308312"/>
              <a:ext cx="29529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Calibri"/>
                  <a:ea typeface="Calibri"/>
                  <a:cs typeface="Calibri"/>
                  <a:sym typeface="Calibri"/>
                </a:rPr>
                <a:t>Mohamed Sayed Mohalhal</a:t>
              </a:r>
              <a:endParaRPr/>
            </a:p>
          </p:txBody>
        </p:sp>
        <p:sp>
          <p:nvSpPr>
            <p:cNvPr id="67" name="Google Shape;67;p2"/>
            <p:cNvSpPr txBox="1"/>
            <p:nvPr/>
          </p:nvSpPr>
          <p:spPr>
            <a:xfrm>
              <a:off x="5465982" y="2559137"/>
              <a:ext cx="3168600" cy="261600"/>
            </a:xfrm>
            <a:prstGeom prst="rect">
              <a:avLst/>
            </a:prstGeom>
            <a:noFill/>
            <a:ln>
              <a:noFill/>
            </a:ln>
          </p:spPr>
          <p:txBody>
            <a:bodyPr spcFirstLastPara="1" wrap="square" lIns="91425" tIns="45700" rIns="91425" bIns="45700" anchor="ctr" anchorCtr="0">
              <a:spAutoFit/>
            </a:bodyPr>
            <a:lstStyle/>
            <a:p>
              <a:pPr marL="0" marR="0" lvl="0" indent="0" algn="l" rtl="0">
                <a:lnSpc>
                  <a:spcPct val="109090"/>
                </a:lnSpc>
                <a:spcBef>
                  <a:spcPts val="0"/>
                </a:spcBef>
                <a:spcAft>
                  <a:spcPts val="0"/>
                </a:spcAft>
                <a:buNone/>
              </a:pPr>
              <a:r>
                <a:rPr lang="en-US" sz="1100">
                  <a:solidFill>
                    <a:schemeClr val="lt1"/>
                  </a:solidFill>
                  <a:latin typeface="Calibri"/>
                  <a:ea typeface="Calibri"/>
                  <a:cs typeface="Calibri"/>
                  <a:sym typeface="Calibri"/>
                </a:rPr>
                <a:t>ms4002@fayoum.edu.eg</a:t>
              </a:r>
              <a:endParaRPr sz="1100">
                <a:solidFill>
                  <a:schemeClr val="lt1"/>
                </a:solidFill>
                <a:latin typeface="Calibri"/>
                <a:ea typeface="Calibri"/>
                <a:cs typeface="Calibri"/>
                <a:sym typeface="Calibri"/>
              </a:endParaRPr>
            </a:p>
          </p:txBody>
        </p:sp>
        <p:sp>
          <p:nvSpPr>
            <p:cNvPr id="68" name="Google Shape;68;p2"/>
            <p:cNvSpPr txBox="1"/>
            <p:nvPr/>
          </p:nvSpPr>
          <p:spPr>
            <a:xfrm>
              <a:off x="4906213" y="2403304"/>
              <a:ext cx="50847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01</a:t>
              </a:r>
              <a:endParaRPr sz="2500" b="1">
                <a:solidFill>
                  <a:schemeClr val="lt1"/>
                </a:solidFill>
                <a:latin typeface="Calibri"/>
                <a:ea typeface="Calibri"/>
                <a:cs typeface="Calibri"/>
                <a:sym typeface="Calibri"/>
              </a:endParaRPr>
            </a:p>
          </p:txBody>
        </p:sp>
      </p:grpSp>
      <p:grpSp>
        <p:nvGrpSpPr>
          <p:cNvPr id="69" name="Google Shape;69;p2"/>
          <p:cNvGrpSpPr/>
          <p:nvPr/>
        </p:nvGrpSpPr>
        <p:grpSpPr>
          <a:xfrm>
            <a:off x="4341451" y="2298917"/>
            <a:ext cx="3728369" cy="572046"/>
            <a:chOff x="4906213" y="3024592"/>
            <a:chExt cx="3728369" cy="572046"/>
          </a:xfrm>
        </p:grpSpPr>
        <p:sp>
          <p:nvSpPr>
            <p:cNvPr id="70" name="Google Shape;70;p2"/>
            <p:cNvSpPr txBox="1"/>
            <p:nvPr/>
          </p:nvSpPr>
          <p:spPr>
            <a:xfrm>
              <a:off x="5465982" y="3024592"/>
              <a:ext cx="2952900" cy="307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Abdelrhman Abouelenan Gaber</a:t>
              </a:r>
              <a:endParaRPr>
                <a:solidFill>
                  <a:schemeClr val="lt1"/>
                </a:solidFill>
              </a:endParaRPr>
            </a:p>
          </p:txBody>
        </p:sp>
        <p:sp>
          <p:nvSpPr>
            <p:cNvPr id="71" name="Google Shape;71;p2"/>
            <p:cNvSpPr txBox="1"/>
            <p:nvPr/>
          </p:nvSpPr>
          <p:spPr>
            <a:xfrm>
              <a:off x="5465982" y="3275417"/>
              <a:ext cx="3168600" cy="3078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aa5184@fayoum.edu.eg</a:t>
              </a:r>
              <a:endParaRPr sz="1100">
                <a:solidFill>
                  <a:schemeClr val="lt1"/>
                </a:solidFill>
                <a:latin typeface="Calibri"/>
                <a:ea typeface="Calibri"/>
                <a:cs typeface="Calibri"/>
                <a:sym typeface="Calibri"/>
              </a:endParaRPr>
            </a:p>
          </p:txBody>
        </p:sp>
        <p:sp>
          <p:nvSpPr>
            <p:cNvPr id="72" name="Google Shape;72;p2"/>
            <p:cNvSpPr txBox="1"/>
            <p:nvPr/>
          </p:nvSpPr>
          <p:spPr>
            <a:xfrm>
              <a:off x="4906213" y="3119584"/>
              <a:ext cx="50847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02</a:t>
              </a:r>
              <a:endParaRPr sz="2500" b="1">
                <a:solidFill>
                  <a:schemeClr val="lt1"/>
                </a:solidFill>
                <a:latin typeface="Calibri"/>
                <a:ea typeface="Calibri"/>
                <a:cs typeface="Calibri"/>
                <a:sym typeface="Calibri"/>
              </a:endParaRPr>
            </a:p>
          </p:txBody>
        </p:sp>
      </p:grpSp>
      <p:grpSp>
        <p:nvGrpSpPr>
          <p:cNvPr id="73" name="Google Shape;73;p2"/>
          <p:cNvGrpSpPr/>
          <p:nvPr/>
        </p:nvGrpSpPr>
        <p:grpSpPr>
          <a:xfrm>
            <a:off x="4341451" y="3015197"/>
            <a:ext cx="3728369" cy="572046"/>
            <a:chOff x="4906213" y="3740872"/>
            <a:chExt cx="3728369" cy="572046"/>
          </a:xfrm>
        </p:grpSpPr>
        <p:sp>
          <p:nvSpPr>
            <p:cNvPr id="74" name="Google Shape;74;p2"/>
            <p:cNvSpPr txBox="1"/>
            <p:nvPr/>
          </p:nvSpPr>
          <p:spPr>
            <a:xfrm>
              <a:off x="5465982" y="3740872"/>
              <a:ext cx="2952900" cy="307800"/>
            </a:xfrm>
            <a:prstGeom prst="rect">
              <a:avLst/>
            </a:prstGeom>
            <a:noFill/>
            <a:ln>
              <a:noFill/>
            </a:ln>
          </p:spPr>
          <p:txBody>
            <a:bodyPr spcFirstLastPara="1" wrap="square" lIns="91425" tIns="45700" rIns="91425" bIns="45700" anchor="t" anchorCtr="0">
              <a:spAutoFit/>
            </a:bodyPr>
            <a:lstStyle/>
            <a:p>
              <a:pPr marL="0" lvl="0" indent="0" algn="just" rtl="0">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Mohamed Sayed Mohamed Yaaqob</a:t>
              </a:r>
              <a:endParaRPr>
                <a:solidFill>
                  <a:schemeClr val="lt1"/>
                </a:solidFill>
              </a:endParaRPr>
            </a:p>
          </p:txBody>
        </p:sp>
        <p:sp>
          <p:nvSpPr>
            <p:cNvPr id="75" name="Google Shape;75;p2"/>
            <p:cNvSpPr txBox="1"/>
            <p:nvPr/>
          </p:nvSpPr>
          <p:spPr>
            <a:xfrm>
              <a:off x="5465982" y="3991697"/>
              <a:ext cx="3168600" cy="307800"/>
            </a:xfrm>
            <a:prstGeom prst="rect">
              <a:avLst/>
            </a:prstGeom>
            <a:noFill/>
            <a:ln>
              <a:noFill/>
            </a:ln>
          </p:spPr>
          <p:txBody>
            <a:bodyPr spcFirstLastPara="1" wrap="square" lIns="91425" tIns="45700" rIns="91425" bIns="45700" anchor="ctr" anchorCtr="0">
              <a:spAutoFit/>
            </a:bodyPr>
            <a:lstStyle/>
            <a:p>
              <a:pPr marL="0" lvl="0" indent="0" algn="just" rtl="0">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ms4001@fayoum.edy.eg</a:t>
              </a:r>
              <a:endParaRPr sz="1100">
                <a:solidFill>
                  <a:schemeClr val="lt1"/>
                </a:solidFill>
                <a:latin typeface="Calibri"/>
                <a:ea typeface="Calibri"/>
                <a:cs typeface="Calibri"/>
                <a:sym typeface="Calibri"/>
              </a:endParaRPr>
            </a:p>
          </p:txBody>
        </p:sp>
        <p:sp>
          <p:nvSpPr>
            <p:cNvPr id="76" name="Google Shape;76;p2"/>
            <p:cNvSpPr txBox="1"/>
            <p:nvPr/>
          </p:nvSpPr>
          <p:spPr>
            <a:xfrm>
              <a:off x="4906213" y="3835864"/>
              <a:ext cx="50847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03</a:t>
              </a:r>
              <a:endParaRPr sz="2500" b="1">
                <a:solidFill>
                  <a:schemeClr val="lt1"/>
                </a:solidFill>
                <a:latin typeface="Calibri"/>
                <a:ea typeface="Calibri"/>
                <a:cs typeface="Calibri"/>
                <a:sym typeface="Calibri"/>
              </a:endParaRPr>
            </a:p>
          </p:txBody>
        </p:sp>
      </p:grpSp>
      <p:grpSp>
        <p:nvGrpSpPr>
          <p:cNvPr id="77" name="Google Shape;77;p2"/>
          <p:cNvGrpSpPr/>
          <p:nvPr/>
        </p:nvGrpSpPr>
        <p:grpSpPr>
          <a:xfrm>
            <a:off x="4341451" y="3731477"/>
            <a:ext cx="3728369" cy="572046"/>
            <a:chOff x="4906213" y="4457152"/>
            <a:chExt cx="3728369" cy="572046"/>
          </a:xfrm>
        </p:grpSpPr>
        <p:sp>
          <p:nvSpPr>
            <p:cNvPr id="78" name="Google Shape;78;p2"/>
            <p:cNvSpPr txBox="1"/>
            <p:nvPr/>
          </p:nvSpPr>
          <p:spPr>
            <a:xfrm>
              <a:off x="5465982" y="4457152"/>
              <a:ext cx="2952900" cy="307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Abdelrhman Rabie Ashry</a:t>
              </a:r>
              <a:endParaRPr>
                <a:solidFill>
                  <a:schemeClr val="lt1"/>
                </a:solidFill>
              </a:endParaRPr>
            </a:p>
          </p:txBody>
        </p:sp>
        <p:sp>
          <p:nvSpPr>
            <p:cNvPr id="79" name="Google Shape;79;p2"/>
            <p:cNvSpPr txBox="1"/>
            <p:nvPr/>
          </p:nvSpPr>
          <p:spPr>
            <a:xfrm>
              <a:off x="5465982" y="4707977"/>
              <a:ext cx="3168600" cy="3078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ar2243@fayoum.edu.eg</a:t>
              </a:r>
              <a:endParaRPr sz="1100">
                <a:solidFill>
                  <a:schemeClr val="lt1"/>
                </a:solidFill>
                <a:latin typeface="Calibri"/>
                <a:ea typeface="Calibri"/>
                <a:cs typeface="Calibri"/>
                <a:sym typeface="Calibri"/>
              </a:endParaRPr>
            </a:p>
          </p:txBody>
        </p:sp>
        <p:sp>
          <p:nvSpPr>
            <p:cNvPr id="80" name="Google Shape;80;p2"/>
            <p:cNvSpPr txBox="1"/>
            <p:nvPr/>
          </p:nvSpPr>
          <p:spPr>
            <a:xfrm>
              <a:off x="4906213" y="4552144"/>
              <a:ext cx="50847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04</a:t>
              </a:r>
              <a:endParaRPr sz="2500" b="1">
                <a:solidFill>
                  <a:schemeClr val="lt1"/>
                </a:solidFill>
                <a:latin typeface="Calibri"/>
                <a:ea typeface="Calibri"/>
                <a:cs typeface="Calibri"/>
                <a:sym typeface="Calibri"/>
              </a:endParaRPr>
            </a:p>
          </p:txBody>
        </p:sp>
      </p:grpSp>
      <p:grpSp>
        <p:nvGrpSpPr>
          <p:cNvPr id="81" name="Google Shape;81;p2"/>
          <p:cNvGrpSpPr/>
          <p:nvPr/>
        </p:nvGrpSpPr>
        <p:grpSpPr>
          <a:xfrm>
            <a:off x="4341451" y="4447757"/>
            <a:ext cx="3728369" cy="572046"/>
            <a:chOff x="4906213" y="5173432"/>
            <a:chExt cx="3728369" cy="572046"/>
          </a:xfrm>
        </p:grpSpPr>
        <p:sp>
          <p:nvSpPr>
            <p:cNvPr id="82" name="Google Shape;82;p2"/>
            <p:cNvSpPr txBox="1"/>
            <p:nvPr/>
          </p:nvSpPr>
          <p:spPr>
            <a:xfrm>
              <a:off x="5465982" y="5173432"/>
              <a:ext cx="2952900" cy="307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Ahmed Khaled Mohamed</a:t>
              </a:r>
              <a:endParaRPr>
                <a:solidFill>
                  <a:schemeClr val="lt1"/>
                </a:solidFill>
              </a:endParaRPr>
            </a:p>
          </p:txBody>
        </p:sp>
        <p:sp>
          <p:nvSpPr>
            <p:cNvPr id="83" name="Google Shape;83;p2"/>
            <p:cNvSpPr txBox="1"/>
            <p:nvPr/>
          </p:nvSpPr>
          <p:spPr>
            <a:xfrm>
              <a:off x="5465982" y="5424257"/>
              <a:ext cx="3168600" cy="3078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Ak1751@fayoum.edu.eg</a:t>
              </a:r>
              <a:endParaRPr sz="1100">
                <a:solidFill>
                  <a:schemeClr val="lt1"/>
                </a:solidFill>
                <a:latin typeface="Calibri"/>
                <a:ea typeface="Calibri"/>
                <a:cs typeface="Calibri"/>
                <a:sym typeface="Calibri"/>
              </a:endParaRPr>
            </a:p>
          </p:txBody>
        </p:sp>
        <p:sp>
          <p:nvSpPr>
            <p:cNvPr id="84" name="Google Shape;84;p2"/>
            <p:cNvSpPr txBox="1"/>
            <p:nvPr/>
          </p:nvSpPr>
          <p:spPr>
            <a:xfrm>
              <a:off x="4906213" y="5268424"/>
              <a:ext cx="50847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05</a:t>
              </a:r>
              <a:endParaRPr sz="2500" b="1">
                <a:solidFill>
                  <a:schemeClr val="lt1"/>
                </a:solidFill>
                <a:latin typeface="Calibri"/>
                <a:ea typeface="Calibri"/>
                <a:cs typeface="Calibri"/>
                <a:sym typeface="Calibri"/>
              </a:endParaRPr>
            </a:p>
          </p:txBody>
        </p:sp>
      </p:grpSp>
      <p:sp>
        <p:nvSpPr>
          <p:cNvPr id="85" name="Google Shape;85;p2"/>
          <p:cNvSpPr txBox="1"/>
          <p:nvPr/>
        </p:nvSpPr>
        <p:spPr>
          <a:xfrm>
            <a:off x="55674" y="1582618"/>
            <a:ext cx="3422100" cy="646500"/>
          </a:xfrm>
          <a:prstGeom prst="rect">
            <a:avLst/>
          </a:prstGeom>
          <a:noFill/>
          <a:ln>
            <a:noFill/>
          </a:ln>
        </p:spPr>
        <p:txBody>
          <a:bodyPr spcFirstLastPara="1" wrap="square" lIns="91425" tIns="45700" rIns="91425" bIns="45700" anchor="ctr" anchorCtr="0">
            <a:spAutoFit/>
          </a:bodyPr>
          <a:lstStyle/>
          <a:p>
            <a:pPr marL="0" lvl="0" indent="0" algn="ctr" rtl="0">
              <a:spcBef>
                <a:spcPts val="0"/>
              </a:spcBef>
              <a:spcAft>
                <a:spcPts val="0"/>
              </a:spcAft>
              <a:buClr>
                <a:srgbClr val="7F7F7F"/>
              </a:buClr>
              <a:buSzPts val="3600"/>
              <a:buFont typeface="Roboto"/>
              <a:buNone/>
            </a:pPr>
            <a:r>
              <a:rPr lang="en-US" sz="3600" dirty="0">
                <a:solidFill>
                  <a:srgbClr val="7F7F7F"/>
                </a:solidFill>
                <a:latin typeface="Roboto"/>
                <a:ea typeface="Roboto"/>
                <a:cs typeface="Roboto"/>
                <a:sym typeface="Roboto"/>
              </a:rPr>
              <a:t> </a:t>
            </a:r>
            <a:r>
              <a:rPr lang="en-US" sz="3600" dirty="0" err="1">
                <a:solidFill>
                  <a:srgbClr val="7F7F7F"/>
                </a:solidFill>
                <a:latin typeface="Roboto"/>
                <a:ea typeface="Roboto"/>
                <a:cs typeface="Roboto"/>
                <a:sym typeface="Roboto"/>
              </a:rPr>
              <a:t>Arkanley</a:t>
            </a:r>
            <a:r>
              <a:rPr lang="en-US" sz="3600" dirty="0">
                <a:solidFill>
                  <a:srgbClr val="7F7F7F"/>
                </a:solidFill>
                <a:latin typeface="Roboto"/>
                <a:ea typeface="Roboto"/>
                <a:cs typeface="Roboto"/>
                <a:sym typeface="Roboto"/>
              </a:rPr>
              <a:t> Team</a:t>
            </a:r>
            <a:endParaRPr sz="3000" b="1" dirty="0">
              <a:solidFill>
                <a:srgbClr val="3F262B"/>
              </a:solidFill>
              <a:latin typeface="Calibri"/>
              <a:ea typeface="Calibri"/>
              <a:cs typeface="Calibri"/>
              <a:sym typeface="Calibri"/>
            </a:endParaRPr>
          </a:p>
        </p:txBody>
      </p:sp>
      <p:grpSp>
        <p:nvGrpSpPr>
          <p:cNvPr id="86" name="Google Shape;86;p2"/>
          <p:cNvGrpSpPr/>
          <p:nvPr/>
        </p:nvGrpSpPr>
        <p:grpSpPr>
          <a:xfrm>
            <a:off x="4341451" y="5164032"/>
            <a:ext cx="3652169" cy="571992"/>
            <a:chOff x="4982413" y="5173432"/>
            <a:chExt cx="3652169" cy="571992"/>
          </a:xfrm>
        </p:grpSpPr>
        <p:sp>
          <p:nvSpPr>
            <p:cNvPr id="87" name="Google Shape;87;p2"/>
            <p:cNvSpPr txBox="1"/>
            <p:nvPr/>
          </p:nvSpPr>
          <p:spPr>
            <a:xfrm>
              <a:off x="5465982" y="5173432"/>
              <a:ext cx="2952900" cy="307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a:solidFill>
                    <a:schemeClr val="lt1"/>
                  </a:solidFill>
                  <a:latin typeface="Calibri"/>
                  <a:ea typeface="Calibri"/>
                  <a:cs typeface="Calibri"/>
                  <a:sym typeface="Calibri"/>
                </a:rPr>
                <a:t>Omar Ehab Ahmed Mahmoud</a:t>
              </a:r>
              <a:endParaRPr>
                <a:solidFill>
                  <a:schemeClr val="lt1"/>
                </a:solidFill>
              </a:endParaRPr>
            </a:p>
          </p:txBody>
        </p:sp>
        <p:sp>
          <p:nvSpPr>
            <p:cNvPr id="88" name="Google Shape;88;p2"/>
            <p:cNvSpPr txBox="1"/>
            <p:nvPr/>
          </p:nvSpPr>
          <p:spPr>
            <a:xfrm>
              <a:off x="5465982" y="5424257"/>
              <a:ext cx="3168600" cy="3078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SzPts val="1100"/>
                <a:buNone/>
              </a:pPr>
              <a:r>
                <a:rPr lang="en-US">
                  <a:solidFill>
                    <a:schemeClr val="lt1"/>
                  </a:solidFill>
                  <a:latin typeface="Calibri"/>
                  <a:ea typeface="Calibri"/>
                  <a:cs typeface="Calibri"/>
                  <a:sym typeface="Calibri"/>
                </a:rPr>
                <a:t>Oe1168@fayoum.edu.eg</a:t>
              </a:r>
              <a:endParaRPr sz="1100">
                <a:solidFill>
                  <a:schemeClr val="lt1"/>
                </a:solidFill>
                <a:latin typeface="Calibri"/>
                <a:ea typeface="Calibri"/>
                <a:cs typeface="Calibri"/>
                <a:sym typeface="Calibri"/>
              </a:endParaRPr>
            </a:p>
          </p:txBody>
        </p:sp>
        <p:sp>
          <p:nvSpPr>
            <p:cNvPr id="89" name="Google Shape;89;p2"/>
            <p:cNvSpPr txBox="1"/>
            <p:nvPr/>
          </p:nvSpPr>
          <p:spPr>
            <a:xfrm>
              <a:off x="4982413" y="5268424"/>
              <a:ext cx="5085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06</a:t>
              </a:r>
              <a:endParaRPr sz="2500" b="1">
                <a:solidFill>
                  <a:schemeClr val="lt1"/>
                </a:solidFill>
                <a:latin typeface="Calibri"/>
                <a:ea typeface="Calibri"/>
                <a:cs typeface="Calibri"/>
                <a:sym typeface="Calibri"/>
              </a:endParaRPr>
            </a:p>
          </p:txBody>
        </p:sp>
      </p:grpSp>
      <p:grpSp>
        <p:nvGrpSpPr>
          <p:cNvPr id="90" name="Google Shape;90;p2"/>
          <p:cNvGrpSpPr/>
          <p:nvPr/>
        </p:nvGrpSpPr>
        <p:grpSpPr>
          <a:xfrm>
            <a:off x="4399570" y="5868560"/>
            <a:ext cx="3652169" cy="571992"/>
            <a:chOff x="4982413" y="5173432"/>
            <a:chExt cx="3652169" cy="571992"/>
          </a:xfrm>
        </p:grpSpPr>
        <p:sp>
          <p:nvSpPr>
            <p:cNvPr id="91" name="Google Shape;91;p2"/>
            <p:cNvSpPr txBox="1"/>
            <p:nvPr/>
          </p:nvSpPr>
          <p:spPr>
            <a:xfrm>
              <a:off x="5465982" y="5173432"/>
              <a:ext cx="2952900" cy="307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US">
                  <a:solidFill>
                    <a:schemeClr val="lt1"/>
                  </a:solidFill>
                  <a:latin typeface="Calibri"/>
                  <a:ea typeface="Calibri"/>
                  <a:cs typeface="Calibri"/>
                  <a:sym typeface="Calibri"/>
                </a:rPr>
                <a:t>Ahmed Mansour Abdelghani</a:t>
              </a:r>
              <a:endParaRPr>
                <a:solidFill>
                  <a:schemeClr val="lt1"/>
                </a:solidFill>
              </a:endParaRPr>
            </a:p>
          </p:txBody>
        </p:sp>
        <p:sp>
          <p:nvSpPr>
            <p:cNvPr id="92" name="Google Shape;92;p2"/>
            <p:cNvSpPr txBox="1"/>
            <p:nvPr/>
          </p:nvSpPr>
          <p:spPr>
            <a:xfrm>
              <a:off x="5465982" y="5424257"/>
              <a:ext cx="3168600" cy="30780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SzPts val="1100"/>
                <a:buNone/>
              </a:pPr>
              <a:r>
                <a:rPr lang="en-US">
                  <a:solidFill>
                    <a:schemeClr val="lt1"/>
                  </a:solidFill>
                  <a:latin typeface="Calibri"/>
                  <a:ea typeface="Calibri"/>
                  <a:cs typeface="Calibri"/>
                  <a:sym typeface="Calibri"/>
                </a:rPr>
                <a:t>am5427@fayoum.edu.eg</a:t>
              </a:r>
              <a:endParaRPr sz="1100">
                <a:solidFill>
                  <a:schemeClr val="lt1"/>
                </a:solidFill>
                <a:latin typeface="Calibri"/>
                <a:ea typeface="Calibri"/>
                <a:cs typeface="Calibri"/>
                <a:sym typeface="Calibri"/>
              </a:endParaRPr>
            </a:p>
          </p:txBody>
        </p:sp>
        <p:sp>
          <p:nvSpPr>
            <p:cNvPr id="93" name="Google Shape;93;p2"/>
            <p:cNvSpPr txBox="1"/>
            <p:nvPr/>
          </p:nvSpPr>
          <p:spPr>
            <a:xfrm>
              <a:off x="4982413" y="5268424"/>
              <a:ext cx="5085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07</a:t>
              </a:r>
              <a:endParaRPr sz="2500" b="1">
                <a:solidFill>
                  <a:schemeClr val="lt1"/>
                </a:solidFill>
                <a:latin typeface="Calibri"/>
                <a:ea typeface="Calibri"/>
                <a:cs typeface="Calibri"/>
                <a:sym typeface="Calibri"/>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p:nvPr/>
        </p:nvSpPr>
        <p:spPr>
          <a:xfrm>
            <a:off x="4730777" y="4077072"/>
            <a:ext cx="2995500" cy="1092900"/>
          </a:xfrm>
          <a:prstGeom prst="rect">
            <a:avLst/>
          </a:prstGeom>
          <a:noFill/>
          <a:ln>
            <a:noFill/>
          </a:ln>
        </p:spPr>
        <p:txBody>
          <a:bodyPr spcFirstLastPara="1" wrap="square" lIns="91425" tIns="45700" rIns="91425" bIns="45700" anchor="t" anchorCtr="0">
            <a:spAutoFit/>
          </a:bodyPr>
          <a:lstStyle/>
          <a:p>
            <a:pPr marL="457200" lvl="0" indent="-311150" algn="l" rtl="0">
              <a:spcBef>
                <a:spcPts val="0"/>
              </a:spcBef>
              <a:spcAft>
                <a:spcPts val="0"/>
              </a:spcAft>
              <a:buClr>
                <a:schemeClr val="dk1"/>
              </a:buClr>
              <a:buSzPts val="1300"/>
              <a:buFont typeface="Calibri"/>
              <a:buAutoNum type="arabicPeriod"/>
            </a:pPr>
            <a:r>
              <a:rPr lang="en-US" sz="1200" b="1">
                <a:solidFill>
                  <a:schemeClr val="dk1"/>
                </a:solidFill>
              </a:rPr>
              <a:t>Introduction</a:t>
            </a:r>
            <a:endParaRPr>
              <a:solidFill>
                <a:schemeClr val="dk1"/>
              </a:solidFill>
            </a:endParaRPr>
          </a:p>
          <a:p>
            <a:pPr marL="457200" lvl="0" indent="-311150" algn="l" rtl="0">
              <a:spcBef>
                <a:spcPts val="0"/>
              </a:spcBef>
              <a:spcAft>
                <a:spcPts val="0"/>
              </a:spcAft>
              <a:buClr>
                <a:schemeClr val="dk1"/>
              </a:buClr>
              <a:buSzPts val="1300"/>
              <a:buFont typeface="Calibri"/>
              <a:buAutoNum type="arabicPeriod"/>
            </a:pPr>
            <a:r>
              <a:rPr lang="en-US" sz="1200" b="1">
                <a:solidFill>
                  <a:schemeClr val="dk1"/>
                </a:solidFill>
              </a:rPr>
              <a:t>Problem Definition</a:t>
            </a:r>
            <a:endParaRPr>
              <a:solidFill>
                <a:schemeClr val="dk1"/>
              </a:solidFill>
            </a:endParaRPr>
          </a:p>
          <a:p>
            <a:pPr marL="457200" lvl="0" indent="-311150" algn="l" rtl="0">
              <a:spcBef>
                <a:spcPts val="0"/>
              </a:spcBef>
              <a:spcAft>
                <a:spcPts val="0"/>
              </a:spcAft>
              <a:buClr>
                <a:schemeClr val="dk1"/>
              </a:buClr>
              <a:buSzPts val="1300"/>
              <a:buFont typeface="Calibri"/>
              <a:buAutoNum type="arabicPeriod"/>
            </a:pPr>
            <a:r>
              <a:rPr lang="en-US" sz="1200" b="1">
                <a:solidFill>
                  <a:schemeClr val="dk1"/>
                </a:solidFill>
              </a:rPr>
              <a:t>Objective and Motivations</a:t>
            </a:r>
            <a:endParaRPr>
              <a:solidFill>
                <a:schemeClr val="dk1"/>
              </a:solidFill>
            </a:endParaRPr>
          </a:p>
          <a:p>
            <a:pPr marL="457200" lvl="0" indent="-311150" algn="l" rtl="0">
              <a:spcBef>
                <a:spcPts val="0"/>
              </a:spcBef>
              <a:spcAft>
                <a:spcPts val="0"/>
              </a:spcAft>
              <a:buClr>
                <a:schemeClr val="dk1"/>
              </a:buClr>
              <a:buSzPts val="1300"/>
              <a:buFont typeface="Calibri"/>
              <a:buAutoNum type="arabicPeriod"/>
            </a:pPr>
            <a:r>
              <a:rPr lang="en-US" sz="1200" b="1">
                <a:solidFill>
                  <a:schemeClr val="dk1"/>
                </a:solidFill>
              </a:rPr>
              <a:t>Literature review</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AutoNum type="arabicPeriod"/>
            </a:pPr>
            <a:r>
              <a:rPr lang="en-US" sz="1200" b="1">
                <a:solidFill>
                  <a:schemeClr val="dk1"/>
                </a:solidFill>
              </a:rPr>
              <a:t>The Proposed System</a:t>
            </a:r>
            <a:endParaRPr sz="1300">
              <a:solidFill>
                <a:schemeClr val="dk1"/>
              </a:solidFill>
              <a:latin typeface="Calibri"/>
              <a:ea typeface="Calibri"/>
              <a:cs typeface="Calibri"/>
              <a:sym typeface="Calibri"/>
            </a:endParaRPr>
          </a:p>
        </p:txBody>
      </p:sp>
      <p:cxnSp>
        <p:nvCxnSpPr>
          <p:cNvPr id="99" name="Google Shape;99;p3"/>
          <p:cNvCxnSpPr/>
          <p:nvPr/>
        </p:nvCxnSpPr>
        <p:spPr>
          <a:xfrm>
            <a:off x="4639868" y="4261789"/>
            <a:ext cx="0" cy="1762371"/>
          </a:xfrm>
          <a:prstGeom prst="straightConnector1">
            <a:avLst/>
          </a:prstGeom>
          <a:noFill/>
          <a:ln w="9525" cap="rnd" cmpd="sng">
            <a:solidFill>
              <a:srgbClr val="595959"/>
            </a:solidFill>
            <a:prstDash val="dot"/>
            <a:round/>
            <a:headEnd type="none" w="sm" len="sm"/>
            <a:tailEnd type="none" w="sm" len="sm"/>
          </a:ln>
        </p:spPr>
      </p:cxnSp>
      <p:pic>
        <p:nvPicPr>
          <p:cNvPr id="3" name="Picture 2">
            <a:extLst>
              <a:ext uri="{FF2B5EF4-FFF2-40B4-BE49-F238E27FC236}">
                <a16:creationId xmlns:a16="http://schemas.microsoft.com/office/drawing/2014/main" id="{8E67C46A-440D-4EF4-AB5A-270DCD657C30}"/>
              </a:ext>
            </a:extLst>
          </p:cNvPr>
          <p:cNvPicPr>
            <a:picLocks noChangeAspect="1"/>
          </p:cNvPicPr>
          <p:nvPr/>
        </p:nvPicPr>
        <p:blipFill>
          <a:blip r:embed="rId3"/>
          <a:stretch>
            <a:fillRect/>
          </a:stretch>
        </p:blipFill>
        <p:spPr>
          <a:xfrm>
            <a:off x="160256" y="3516228"/>
            <a:ext cx="4100655" cy="33417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1fa7f413cc6_0_13"/>
          <p:cNvSpPr txBox="1">
            <a:spLocks noGrp="1"/>
          </p:cNvSpPr>
          <p:nvPr>
            <p:ph type="title"/>
          </p:nvPr>
        </p:nvSpPr>
        <p:spPr>
          <a:xfrm>
            <a:off x="179512" y="44624"/>
            <a:ext cx="7661100" cy="796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Font typeface="Arial"/>
              <a:buNone/>
            </a:pPr>
            <a:r>
              <a:rPr lang="en-US" sz="4000">
                <a:latin typeface="Arial"/>
                <a:ea typeface="Arial"/>
                <a:cs typeface="Arial"/>
                <a:sym typeface="Arial"/>
              </a:rPr>
              <a:t>Introduction</a:t>
            </a:r>
            <a:endParaRPr sz="4000"/>
          </a:p>
        </p:txBody>
      </p:sp>
      <p:pic>
        <p:nvPicPr>
          <p:cNvPr id="107" name="Google Shape;107;g1fa7f413cc6_0_13"/>
          <p:cNvPicPr preferRelativeResize="0"/>
          <p:nvPr/>
        </p:nvPicPr>
        <p:blipFill>
          <a:blip r:embed="rId3">
            <a:alphaModFix/>
          </a:blip>
          <a:stretch>
            <a:fillRect/>
          </a:stretch>
        </p:blipFill>
        <p:spPr>
          <a:xfrm>
            <a:off x="1065230" y="4072013"/>
            <a:ext cx="6589336" cy="2498469"/>
          </a:xfrm>
          <a:prstGeom prst="rect">
            <a:avLst/>
          </a:prstGeom>
          <a:noFill/>
          <a:ln>
            <a:noFill/>
          </a:ln>
        </p:spPr>
      </p:pic>
      <p:sp>
        <p:nvSpPr>
          <p:cNvPr id="4" name="TextBox 3">
            <a:extLst>
              <a:ext uri="{FF2B5EF4-FFF2-40B4-BE49-F238E27FC236}">
                <a16:creationId xmlns:a16="http://schemas.microsoft.com/office/drawing/2014/main" id="{6D653859-3839-4333-B28A-A1A1ADF74A75}"/>
              </a:ext>
            </a:extLst>
          </p:cNvPr>
          <p:cNvSpPr txBox="1"/>
          <p:nvPr/>
        </p:nvSpPr>
        <p:spPr>
          <a:xfrm>
            <a:off x="254926" y="2921168"/>
            <a:ext cx="8210344" cy="1015663"/>
          </a:xfrm>
          <a:prstGeom prst="rect">
            <a:avLst/>
          </a:prstGeom>
          <a:noFill/>
        </p:spPr>
        <p:txBody>
          <a:bodyPr wrap="square" rtlCol="0">
            <a:spAutoFit/>
          </a:bodyPr>
          <a:lstStyle/>
          <a:p>
            <a:r>
              <a:rPr lang="en-US" sz="2000" dirty="0"/>
              <a:t>Smart car parking in Egypt aims to address the problem of limited and inefficient parking in urban areas of the country. We use a combination of sensors, cameras, and mobile applications to provide information.</a:t>
            </a:r>
          </a:p>
        </p:txBody>
      </p:sp>
      <p:sp>
        <p:nvSpPr>
          <p:cNvPr id="6" name="TextBox 5">
            <a:extLst>
              <a:ext uri="{FF2B5EF4-FFF2-40B4-BE49-F238E27FC236}">
                <a16:creationId xmlns:a16="http://schemas.microsoft.com/office/drawing/2014/main" id="{40C4A3B0-B0A2-466C-B005-0BE0C3B1897C}"/>
              </a:ext>
            </a:extLst>
          </p:cNvPr>
          <p:cNvSpPr txBox="1"/>
          <p:nvPr/>
        </p:nvSpPr>
        <p:spPr>
          <a:xfrm>
            <a:off x="179512" y="934865"/>
            <a:ext cx="8021808" cy="1938992"/>
          </a:xfrm>
          <a:prstGeom prst="rect">
            <a:avLst/>
          </a:prstGeom>
          <a:noFill/>
        </p:spPr>
        <p:txBody>
          <a:bodyPr wrap="square" rtlCol="0">
            <a:spAutoFit/>
          </a:bodyPr>
          <a:lstStyle/>
          <a:p>
            <a:r>
              <a:rPr lang="en-US" sz="2000" dirty="0"/>
              <a:t>Nowadays, a wide range of smart systems are delivered as a result of the growth of mobile networks, sensor networks, and the ubiquity of computing and cloud computing. Smart systems for everyday demands such as parking, transporting and working have been sustainedly developed to achieve higher system performance and efficiency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barn(inVertical)">
                                      <p:cBhvr>
                                        <p:cTn id="2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fa88b50726_0_48"/>
          <p:cNvSpPr txBox="1">
            <a:spLocks noGrp="1"/>
          </p:cNvSpPr>
          <p:nvPr>
            <p:ph type="title"/>
          </p:nvPr>
        </p:nvSpPr>
        <p:spPr>
          <a:xfrm>
            <a:off x="179512" y="44624"/>
            <a:ext cx="7661100" cy="796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US" sz="3500"/>
              <a:t>Problems</a:t>
            </a:r>
            <a:endParaRPr sz="3500"/>
          </a:p>
        </p:txBody>
      </p:sp>
      <p:sp>
        <p:nvSpPr>
          <p:cNvPr id="4" name="Oval 3">
            <a:extLst>
              <a:ext uri="{FF2B5EF4-FFF2-40B4-BE49-F238E27FC236}">
                <a16:creationId xmlns:a16="http://schemas.microsoft.com/office/drawing/2014/main" id="{3FE75748-2664-47CA-B32A-704755B7C88F}"/>
              </a:ext>
            </a:extLst>
          </p:cNvPr>
          <p:cNvSpPr/>
          <p:nvPr/>
        </p:nvSpPr>
        <p:spPr>
          <a:xfrm>
            <a:off x="3594411" y="1529767"/>
            <a:ext cx="1571232" cy="50934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7231296-9093-4622-B287-CDFF61626EFB}"/>
              </a:ext>
            </a:extLst>
          </p:cNvPr>
          <p:cNvSpPr txBox="1"/>
          <p:nvPr/>
        </p:nvSpPr>
        <p:spPr>
          <a:xfrm>
            <a:off x="3803855" y="1591995"/>
            <a:ext cx="1361788" cy="400110"/>
          </a:xfrm>
          <a:prstGeom prst="rect">
            <a:avLst/>
          </a:prstGeom>
          <a:noFill/>
        </p:spPr>
        <p:txBody>
          <a:bodyPr wrap="square" rtlCol="0">
            <a:spAutoFit/>
          </a:bodyPr>
          <a:lstStyle/>
          <a:p>
            <a:r>
              <a:rPr lang="en-US" sz="2000" b="1" dirty="0"/>
              <a:t>It causes</a:t>
            </a:r>
          </a:p>
        </p:txBody>
      </p:sp>
      <p:sp>
        <p:nvSpPr>
          <p:cNvPr id="3" name="TextBox 2">
            <a:extLst>
              <a:ext uri="{FF2B5EF4-FFF2-40B4-BE49-F238E27FC236}">
                <a16:creationId xmlns:a16="http://schemas.microsoft.com/office/drawing/2014/main" id="{0C707CAF-2E48-47D7-9820-B4A901061981}"/>
              </a:ext>
            </a:extLst>
          </p:cNvPr>
          <p:cNvSpPr txBox="1"/>
          <p:nvPr/>
        </p:nvSpPr>
        <p:spPr>
          <a:xfrm>
            <a:off x="1650316" y="2275451"/>
            <a:ext cx="1712009" cy="400110"/>
          </a:xfrm>
          <a:prstGeom prst="rect">
            <a:avLst/>
          </a:prstGeom>
          <a:noFill/>
        </p:spPr>
        <p:txBody>
          <a:bodyPr wrap="square" rtlCol="0">
            <a:spAutoFit/>
          </a:bodyPr>
          <a:lstStyle/>
          <a:p>
            <a:r>
              <a:rPr lang="en-US" sz="2000" b="1" i="1" dirty="0">
                <a:solidFill>
                  <a:srgbClr val="595959"/>
                </a:solidFill>
                <a:latin typeface="Calibri"/>
                <a:ea typeface="Calibri"/>
                <a:cs typeface="Calibri"/>
                <a:sym typeface="Calibri"/>
              </a:rPr>
              <a:t>Wasting time.</a:t>
            </a:r>
            <a:endParaRPr lang="en-US" sz="2000" b="1" dirty="0"/>
          </a:p>
        </p:txBody>
      </p:sp>
      <p:sp>
        <p:nvSpPr>
          <p:cNvPr id="6" name="TextBox 5">
            <a:extLst>
              <a:ext uri="{FF2B5EF4-FFF2-40B4-BE49-F238E27FC236}">
                <a16:creationId xmlns:a16="http://schemas.microsoft.com/office/drawing/2014/main" id="{22F987E5-4F7E-4E04-97C5-9670F3DC9D0B}"/>
              </a:ext>
            </a:extLst>
          </p:cNvPr>
          <p:cNvSpPr txBox="1"/>
          <p:nvPr/>
        </p:nvSpPr>
        <p:spPr>
          <a:xfrm>
            <a:off x="604998" y="1008447"/>
            <a:ext cx="7550058" cy="1054135"/>
          </a:xfrm>
          <a:prstGeom prst="rect">
            <a:avLst/>
          </a:prstGeom>
          <a:noFill/>
        </p:spPr>
        <p:txBody>
          <a:bodyPr wrap="square" rtlCol="0">
            <a:spAutoFit/>
          </a:bodyPr>
          <a:lstStyle/>
          <a:p>
            <a:pPr marL="0" lvl="0" indent="0" algn="l" rtl="0">
              <a:spcBef>
                <a:spcPts val="320"/>
              </a:spcBef>
              <a:spcAft>
                <a:spcPts val="0"/>
              </a:spcAft>
              <a:buClr>
                <a:schemeClr val="dk1"/>
              </a:buClr>
              <a:buSzPts val="1100"/>
              <a:buFont typeface="Arial"/>
              <a:buNone/>
            </a:pPr>
            <a:r>
              <a:rPr lang="en-US" sz="2000" b="1" i="1" dirty="0">
                <a:solidFill>
                  <a:srgbClr val="595959"/>
                </a:solidFill>
                <a:latin typeface="Calibri"/>
                <a:ea typeface="Calibri"/>
                <a:cs typeface="Calibri"/>
                <a:sym typeface="Calibri"/>
              </a:rPr>
              <a:t>Searching for and getting a parking space has always been a concern.</a:t>
            </a:r>
          </a:p>
          <a:p>
            <a:pPr marL="0" lvl="0" indent="0" algn="l" rtl="0">
              <a:spcBef>
                <a:spcPts val="320"/>
              </a:spcBef>
              <a:spcAft>
                <a:spcPts val="0"/>
              </a:spcAft>
              <a:buClr>
                <a:schemeClr val="dk1"/>
              </a:buClr>
              <a:buSzPts val="1100"/>
              <a:buFont typeface="Arial"/>
              <a:buNone/>
            </a:pPr>
            <a:endParaRPr lang="en-US" sz="2000" i="0" u="none" strike="noStrike" cap="none" dirty="0">
              <a:solidFill>
                <a:srgbClr val="000000"/>
              </a:solidFill>
              <a:sym typeface="Arial"/>
            </a:endParaRPr>
          </a:p>
          <a:p>
            <a:endParaRPr lang="en-US" sz="2000" dirty="0"/>
          </a:p>
        </p:txBody>
      </p:sp>
      <p:sp>
        <p:nvSpPr>
          <p:cNvPr id="31" name="Google Shape;131;g1fa88b50726_0_48">
            <a:extLst>
              <a:ext uri="{FF2B5EF4-FFF2-40B4-BE49-F238E27FC236}">
                <a16:creationId xmlns:a16="http://schemas.microsoft.com/office/drawing/2014/main" id="{40418937-E871-4742-91DC-C74288B11D3A}"/>
              </a:ext>
            </a:extLst>
          </p:cNvPr>
          <p:cNvSpPr/>
          <p:nvPr/>
        </p:nvSpPr>
        <p:spPr>
          <a:xfrm>
            <a:off x="503147" y="2053602"/>
            <a:ext cx="1092823" cy="814510"/>
          </a:xfrm>
          <a:prstGeom prst="ellipse">
            <a:avLst/>
          </a:prstGeom>
          <a:blipFill rotWithShape="1">
            <a:blip r:embed="rId3">
              <a:alphaModFix/>
            </a:blip>
            <a:stretch>
              <a:fillRect l="-37999" r="-37988"/>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TextBox 14">
            <a:extLst>
              <a:ext uri="{FF2B5EF4-FFF2-40B4-BE49-F238E27FC236}">
                <a16:creationId xmlns:a16="http://schemas.microsoft.com/office/drawing/2014/main" id="{93CFB533-CF90-44B0-9A4A-EA8968675A9F}"/>
              </a:ext>
            </a:extLst>
          </p:cNvPr>
          <p:cNvSpPr txBox="1"/>
          <p:nvPr/>
        </p:nvSpPr>
        <p:spPr>
          <a:xfrm>
            <a:off x="5928546" y="2413951"/>
            <a:ext cx="2188266" cy="707886"/>
          </a:xfrm>
          <a:prstGeom prst="rect">
            <a:avLst/>
          </a:prstGeom>
          <a:noFill/>
        </p:spPr>
        <p:txBody>
          <a:bodyPr wrap="square" rtlCol="0">
            <a:spAutoFit/>
          </a:bodyPr>
          <a:lstStyle/>
          <a:p>
            <a:r>
              <a:rPr lang="en-US" sz="2000" b="1" i="1" dirty="0">
                <a:solidFill>
                  <a:srgbClr val="595959"/>
                </a:solidFill>
                <a:latin typeface="Calibri"/>
                <a:ea typeface="Calibri"/>
                <a:cs typeface="Calibri"/>
                <a:sym typeface="Calibri"/>
              </a:rPr>
              <a:t>Traffic congestion.</a:t>
            </a:r>
            <a:endParaRPr lang="en-US" sz="2000" b="1" dirty="0">
              <a:solidFill>
                <a:schemeClr val="dk1"/>
              </a:solidFill>
            </a:endParaRPr>
          </a:p>
          <a:p>
            <a:endParaRPr lang="en-US" sz="2000" dirty="0"/>
          </a:p>
        </p:txBody>
      </p:sp>
      <p:sp>
        <p:nvSpPr>
          <p:cNvPr id="37" name="Google Shape;134;g1fa88b50726_0_48">
            <a:extLst>
              <a:ext uri="{FF2B5EF4-FFF2-40B4-BE49-F238E27FC236}">
                <a16:creationId xmlns:a16="http://schemas.microsoft.com/office/drawing/2014/main" id="{D8B99FC0-A72B-4030-9E5D-ADBFC7B9C680}"/>
              </a:ext>
            </a:extLst>
          </p:cNvPr>
          <p:cNvSpPr/>
          <p:nvPr/>
        </p:nvSpPr>
        <p:spPr>
          <a:xfrm>
            <a:off x="4806020" y="2150313"/>
            <a:ext cx="1092823" cy="814510"/>
          </a:xfrm>
          <a:prstGeom prst="ellipse">
            <a:avLst/>
          </a:prstGeom>
          <a:blipFill rotWithShape="1">
            <a:blip r:embed="rId4">
              <a:alphaModFix/>
            </a:blip>
            <a:stretch>
              <a:fillRect l="-24998" r="-24998"/>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6E13F4CF-C54A-47C1-B12E-BAFC9CE9E8A5}"/>
              </a:ext>
            </a:extLst>
          </p:cNvPr>
          <p:cNvSpPr txBox="1"/>
          <p:nvPr/>
        </p:nvSpPr>
        <p:spPr>
          <a:xfrm>
            <a:off x="1776900" y="3605234"/>
            <a:ext cx="3860399" cy="707886"/>
          </a:xfrm>
          <a:prstGeom prst="rect">
            <a:avLst/>
          </a:prstGeom>
          <a:noFill/>
        </p:spPr>
        <p:txBody>
          <a:bodyPr wrap="square" rtlCol="0">
            <a:spAutoFit/>
          </a:bodyPr>
          <a:lstStyle/>
          <a:p>
            <a:r>
              <a:rPr lang="en-US" sz="2000" b="1" i="1" dirty="0">
                <a:solidFill>
                  <a:srgbClr val="595959"/>
                </a:solidFill>
                <a:latin typeface="Calibri"/>
                <a:ea typeface="Calibri"/>
                <a:cs typeface="Calibri"/>
                <a:sym typeface="Calibri"/>
              </a:rPr>
              <a:t>Environmental Pollution.</a:t>
            </a:r>
            <a:endParaRPr lang="en-US" sz="2000" b="1" i="1" dirty="0">
              <a:solidFill>
                <a:srgbClr val="595959"/>
              </a:solidFill>
            </a:endParaRPr>
          </a:p>
          <a:p>
            <a:endParaRPr lang="en-US" sz="2000" dirty="0"/>
          </a:p>
        </p:txBody>
      </p:sp>
      <p:sp>
        <p:nvSpPr>
          <p:cNvPr id="41" name="Google Shape;137;g1fa88b50726_0_48">
            <a:extLst>
              <a:ext uri="{FF2B5EF4-FFF2-40B4-BE49-F238E27FC236}">
                <a16:creationId xmlns:a16="http://schemas.microsoft.com/office/drawing/2014/main" id="{B84CE21E-6760-4CD7-BBBF-5BF16C26DD7D}"/>
              </a:ext>
            </a:extLst>
          </p:cNvPr>
          <p:cNvSpPr/>
          <p:nvPr/>
        </p:nvSpPr>
        <p:spPr>
          <a:xfrm>
            <a:off x="503146" y="3368131"/>
            <a:ext cx="1092823" cy="814510"/>
          </a:xfrm>
          <a:prstGeom prst="ellipse">
            <a:avLst/>
          </a:prstGeom>
          <a:blipFill rotWithShape="1">
            <a:blip r:embed="rId5">
              <a:alphaModFix/>
            </a:blip>
            <a:stretch>
              <a:fillRect l="-20998" r="-20998"/>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TextBox 20">
            <a:extLst>
              <a:ext uri="{FF2B5EF4-FFF2-40B4-BE49-F238E27FC236}">
                <a16:creationId xmlns:a16="http://schemas.microsoft.com/office/drawing/2014/main" id="{1EB4C0E2-3A1E-4429-BFAD-D619D2DBA97F}"/>
              </a:ext>
            </a:extLst>
          </p:cNvPr>
          <p:cNvSpPr txBox="1"/>
          <p:nvPr/>
        </p:nvSpPr>
        <p:spPr>
          <a:xfrm>
            <a:off x="1683449" y="4527341"/>
            <a:ext cx="6245143" cy="1015663"/>
          </a:xfrm>
          <a:prstGeom prst="rect">
            <a:avLst/>
          </a:prstGeom>
          <a:noFill/>
        </p:spPr>
        <p:txBody>
          <a:bodyPr wrap="square" rtlCol="0">
            <a:spAutoFit/>
          </a:bodyPr>
          <a:lstStyle/>
          <a:p>
            <a:r>
              <a:rPr lang="en-US" sz="2000" b="1" i="1" dirty="0">
                <a:solidFill>
                  <a:srgbClr val="595959"/>
                </a:solidFill>
                <a:latin typeface="Calibri"/>
                <a:ea typeface="Calibri"/>
                <a:cs typeface="Calibri"/>
                <a:sym typeface="Calibri"/>
              </a:rPr>
              <a:t>The presence of cars on the street sometimes leads to theft or other cars colliding with them.</a:t>
            </a:r>
            <a:endParaRPr lang="en-US" sz="2000" b="0" i="0" u="none" strike="noStrike" cap="none" dirty="0">
              <a:solidFill>
                <a:srgbClr val="000000"/>
              </a:solidFill>
              <a:latin typeface="Trebuchet MS"/>
              <a:ea typeface="Trebuchet MS"/>
              <a:cs typeface="Trebuchet MS"/>
              <a:sym typeface="Trebuchet MS"/>
            </a:endParaRPr>
          </a:p>
          <a:p>
            <a:endParaRPr lang="en-US" sz="2000" dirty="0"/>
          </a:p>
        </p:txBody>
      </p:sp>
      <p:sp>
        <p:nvSpPr>
          <p:cNvPr id="44" name="Google Shape;140;g1fa88b50726_0_48">
            <a:extLst>
              <a:ext uri="{FF2B5EF4-FFF2-40B4-BE49-F238E27FC236}">
                <a16:creationId xmlns:a16="http://schemas.microsoft.com/office/drawing/2014/main" id="{1B72ABCB-B40A-4736-9282-9E9CA46C9D96}"/>
              </a:ext>
            </a:extLst>
          </p:cNvPr>
          <p:cNvSpPr/>
          <p:nvPr/>
        </p:nvSpPr>
        <p:spPr>
          <a:xfrm>
            <a:off x="429554" y="4402287"/>
            <a:ext cx="1092823" cy="814510"/>
          </a:xfrm>
          <a:prstGeom prst="ellipse">
            <a:avLst/>
          </a:prstGeom>
          <a:blipFill rotWithShape="1">
            <a:blip r:embed="rId6">
              <a:alphaModFix/>
            </a:blip>
            <a:stretch>
              <a:fillRect l="-30997" r="-30997"/>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a:extLst>
              <a:ext uri="{FF2B5EF4-FFF2-40B4-BE49-F238E27FC236}">
                <a16:creationId xmlns:a16="http://schemas.microsoft.com/office/drawing/2014/main" id="{937D08DC-39BD-431B-B4D0-1288B01D8CD3}"/>
              </a:ext>
            </a:extLst>
          </p:cNvPr>
          <p:cNvSpPr txBox="1"/>
          <p:nvPr/>
        </p:nvSpPr>
        <p:spPr>
          <a:xfrm>
            <a:off x="1650316" y="5525901"/>
            <a:ext cx="6598138" cy="1015663"/>
          </a:xfrm>
          <a:prstGeom prst="rect">
            <a:avLst/>
          </a:prstGeom>
          <a:noFill/>
        </p:spPr>
        <p:txBody>
          <a:bodyPr wrap="square" rtlCol="0">
            <a:spAutoFit/>
          </a:bodyPr>
          <a:lstStyle/>
          <a:p>
            <a:r>
              <a:rPr lang="en-US" sz="2000" b="1" i="1" dirty="0">
                <a:solidFill>
                  <a:srgbClr val="595959"/>
                </a:solidFill>
                <a:latin typeface="Calibri"/>
                <a:ea typeface="Calibri"/>
                <a:cs typeface="Calibri"/>
                <a:sym typeface="Calibri"/>
              </a:rPr>
              <a:t>The number of vehicles moving on the road is increasing day by day, while the amount of free space remains the same.</a:t>
            </a:r>
            <a:endParaRPr lang="en-US" sz="2000" b="0" i="0" u="none" strike="noStrike" cap="none" dirty="0">
              <a:solidFill>
                <a:srgbClr val="000000"/>
              </a:solidFill>
              <a:latin typeface="Trebuchet MS"/>
              <a:ea typeface="Trebuchet MS"/>
              <a:cs typeface="Trebuchet MS"/>
              <a:sym typeface="Trebuchet MS"/>
            </a:endParaRPr>
          </a:p>
          <a:p>
            <a:endParaRPr lang="en-US" sz="2000" dirty="0"/>
          </a:p>
        </p:txBody>
      </p:sp>
      <p:sp>
        <p:nvSpPr>
          <p:cNvPr id="49" name="Google Shape;143;g1fa88b50726_0_48">
            <a:extLst>
              <a:ext uri="{FF2B5EF4-FFF2-40B4-BE49-F238E27FC236}">
                <a16:creationId xmlns:a16="http://schemas.microsoft.com/office/drawing/2014/main" id="{0D699819-308F-457D-B353-C726F2AE7774}"/>
              </a:ext>
            </a:extLst>
          </p:cNvPr>
          <p:cNvSpPr/>
          <p:nvPr/>
        </p:nvSpPr>
        <p:spPr>
          <a:xfrm>
            <a:off x="429554" y="5484554"/>
            <a:ext cx="1092823" cy="814510"/>
          </a:xfrm>
          <a:prstGeom prst="ellipse">
            <a:avLst/>
          </a:prstGeom>
          <a:blipFill rotWithShape="1">
            <a:blip r:embed="rId7">
              <a:alphaModFix/>
            </a:blip>
            <a:stretch>
              <a:fillRect l="-6999" r="-6999"/>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heel(1)">
                                      <p:cBhvr>
                                        <p:cTn id="25" dur="20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heel(1)">
                                      <p:cBhvr>
                                        <p:cTn id="61" dur="20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circle(in)">
                                      <p:cBhvr>
                                        <p:cTn id="73" dur="2000"/>
                                        <p:tgtEl>
                                          <p:spTgt spid="49"/>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6" grpId="0"/>
      <p:bldP spid="31" grpId="0" animBg="1"/>
      <p:bldP spid="15" grpId="0"/>
      <p:bldP spid="37" grpId="0" animBg="1"/>
      <p:bldP spid="18" grpId="0"/>
      <p:bldP spid="41" grpId="0" animBg="1"/>
      <p:bldP spid="21" grpId="0"/>
      <p:bldP spid="44" grpId="0" animBg="1"/>
      <p:bldP spid="24" grpId="0"/>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fa3e911b84_0_0"/>
          <p:cNvSpPr txBox="1">
            <a:spLocks noGrp="1"/>
          </p:cNvSpPr>
          <p:nvPr>
            <p:ph type="title"/>
          </p:nvPr>
        </p:nvSpPr>
        <p:spPr>
          <a:xfrm>
            <a:off x="179512" y="44624"/>
            <a:ext cx="76611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400" dirty="0"/>
              <a:t>Objectives</a:t>
            </a:r>
            <a:endParaRPr sz="3400" dirty="0"/>
          </a:p>
        </p:txBody>
      </p:sp>
      <p:sp>
        <p:nvSpPr>
          <p:cNvPr id="21" name="Google Shape;152;g1fa3e911b84_0_0">
            <a:extLst>
              <a:ext uri="{FF2B5EF4-FFF2-40B4-BE49-F238E27FC236}">
                <a16:creationId xmlns:a16="http://schemas.microsoft.com/office/drawing/2014/main" id="{51C23EAD-DECF-4039-84BB-0E9C98D0E3FF}"/>
              </a:ext>
            </a:extLst>
          </p:cNvPr>
          <p:cNvSpPr txBox="1"/>
          <p:nvPr/>
        </p:nvSpPr>
        <p:spPr>
          <a:xfrm>
            <a:off x="1360439" y="1118193"/>
            <a:ext cx="5299245" cy="586932"/>
          </a:xfrm>
          <a:prstGeom prst="rect">
            <a:avLst/>
          </a:prstGeom>
          <a:noFill/>
          <a:ln>
            <a:noFill/>
          </a:ln>
        </p:spPr>
        <p:txBody>
          <a:bodyPr spcFirstLastPara="1" wrap="square" lIns="362300" tIns="57150" rIns="106675" bIns="57150" anchor="ctr" anchorCtr="0">
            <a:noAutofit/>
          </a:bodyPr>
          <a:lstStyle/>
          <a:p>
            <a:pPr marL="0" marR="0" lvl="0" indent="0" algn="ctr" rtl="0">
              <a:lnSpc>
                <a:spcPct val="90000"/>
              </a:lnSpc>
              <a:spcBef>
                <a:spcPts val="0"/>
              </a:spcBef>
              <a:spcAft>
                <a:spcPts val="0"/>
              </a:spcAft>
              <a:buClr>
                <a:srgbClr val="595959"/>
              </a:buClr>
              <a:buSzPts val="1500"/>
              <a:buFont typeface="Arial"/>
              <a:buNone/>
            </a:pPr>
            <a:r>
              <a:rPr lang="en-US" sz="1800" b="1" i="1" u="none" strike="noStrike" cap="none" dirty="0">
                <a:solidFill>
                  <a:srgbClr val="595959"/>
                </a:solidFill>
                <a:latin typeface="Arial"/>
                <a:ea typeface="Arial"/>
                <a:cs typeface="Arial"/>
                <a:sym typeface="Arial"/>
              </a:rPr>
              <a:t>Automation development for smart parking</a:t>
            </a:r>
            <a:endParaRPr sz="1800" b="1" i="0" u="none" strike="noStrike" cap="none" dirty="0">
              <a:solidFill>
                <a:srgbClr val="000000"/>
              </a:solidFill>
              <a:latin typeface="Arial"/>
              <a:ea typeface="Arial"/>
              <a:cs typeface="Arial"/>
              <a:sym typeface="Arial"/>
            </a:endParaRPr>
          </a:p>
        </p:txBody>
      </p:sp>
      <p:sp>
        <p:nvSpPr>
          <p:cNvPr id="22" name="Google Shape;187;g1fa3e911b84_0_22">
            <a:extLst>
              <a:ext uri="{FF2B5EF4-FFF2-40B4-BE49-F238E27FC236}">
                <a16:creationId xmlns:a16="http://schemas.microsoft.com/office/drawing/2014/main" id="{BAE1DBAD-B3EF-4675-9415-2B4354AA9552}"/>
              </a:ext>
            </a:extLst>
          </p:cNvPr>
          <p:cNvSpPr/>
          <p:nvPr/>
        </p:nvSpPr>
        <p:spPr>
          <a:xfrm>
            <a:off x="739043" y="1059108"/>
            <a:ext cx="813000" cy="813000"/>
          </a:xfrm>
          <a:prstGeom prst="ellipse">
            <a:avLst/>
          </a:prstGeom>
          <a:blipFill rotWithShape="1">
            <a:blip r:embed="rId3">
              <a:alphaModFix/>
            </a:blip>
            <a:stretch>
              <a:fillRect l="-30997" r="-30997"/>
            </a:stretch>
          </a:blipFill>
          <a:ln w="25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8A0AD66-E529-49E6-A8F3-9C2FFFD3C9E4}"/>
              </a:ext>
            </a:extLst>
          </p:cNvPr>
          <p:cNvSpPr txBox="1"/>
          <p:nvPr/>
        </p:nvSpPr>
        <p:spPr>
          <a:xfrm>
            <a:off x="1725688" y="2208143"/>
            <a:ext cx="2943590" cy="400110"/>
          </a:xfrm>
          <a:prstGeom prst="rect">
            <a:avLst/>
          </a:prstGeom>
          <a:noFill/>
        </p:spPr>
        <p:txBody>
          <a:bodyPr wrap="square" rtlCol="0">
            <a:spAutoFit/>
          </a:bodyPr>
          <a:lstStyle/>
          <a:p>
            <a:r>
              <a:rPr lang="en-US" sz="2000" b="1" i="1" u="none" strike="noStrike" cap="none" dirty="0">
                <a:solidFill>
                  <a:srgbClr val="595959"/>
                </a:solidFill>
                <a:sym typeface="Arial"/>
              </a:rPr>
              <a:t>Saving time and effort.</a:t>
            </a:r>
            <a:endParaRPr lang="en-US" sz="2000" b="1" i="0" u="none" strike="noStrike" cap="none" dirty="0">
              <a:solidFill>
                <a:srgbClr val="000000"/>
              </a:solidFill>
              <a:sym typeface="Arial"/>
            </a:endParaRPr>
          </a:p>
        </p:txBody>
      </p:sp>
      <p:sp>
        <p:nvSpPr>
          <p:cNvPr id="25" name="Google Shape;153;g1fa3e911b84_0_0">
            <a:extLst>
              <a:ext uri="{FF2B5EF4-FFF2-40B4-BE49-F238E27FC236}">
                <a16:creationId xmlns:a16="http://schemas.microsoft.com/office/drawing/2014/main" id="{8A1DF179-83EF-4F07-AC69-9A557DE50C70}"/>
              </a:ext>
            </a:extLst>
          </p:cNvPr>
          <p:cNvSpPr/>
          <p:nvPr/>
        </p:nvSpPr>
        <p:spPr>
          <a:xfrm>
            <a:off x="730343" y="1978905"/>
            <a:ext cx="821700" cy="813000"/>
          </a:xfrm>
          <a:prstGeom prst="ellipse">
            <a:avLst/>
          </a:prstGeom>
          <a:blipFill rotWithShape="1">
            <a:blip r:embed="rId4">
              <a:alphaModFix/>
            </a:blip>
            <a:stretch>
              <a:fillRect l="-37999" r="-37988"/>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DAF6FD57-5EBC-419B-936D-4C72BB4BD329}"/>
              </a:ext>
            </a:extLst>
          </p:cNvPr>
          <p:cNvSpPr txBox="1"/>
          <p:nvPr/>
        </p:nvSpPr>
        <p:spPr>
          <a:xfrm>
            <a:off x="1725689" y="3222595"/>
            <a:ext cx="3712074" cy="400110"/>
          </a:xfrm>
          <a:prstGeom prst="rect">
            <a:avLst/>
          </a:prstGeom>
          <a:noFill/>
        </p:spPr>
        <p:txBody>
          <a:bodyPr wrap="square" rtlCol="0">
            <a:spAutoFit/>
          </a:bodyPr>
          <a:lstStyle/>
          <a:p>
            <a:r>
              <a:rPr lang="en-US" sz="2000" b="1" i="1" u="none" strike="noStrike" cap="none" dirty="0">
                <a:solidFill>
                  <a:srgbClr val="595959"/>
                </a:solidFill>
                <a:latin typeface="Arial"/>
                <a:ea typeface="Arial"/>
                <a:cs typeface="Arial"/>
                <a:sym typeface="Arial"/>
              </a:rPr>
              <a:t>Reducing traffic congestion.</a:t>
            </a:r>
            <a:endParaRPr lang="en-US" sz="2000" b="1" i="0" u="none" strike="noStrike" cap="none" dirty="0">
              <a:solidFill>
                <a:srgbClr val="000000"/>
              </a:solidFill>
              <a:latin typeface="Arial"/>
              <a:ea typeface="Arial"/>
              <a:cs typeface="Arial"/>
              <a:sym typeface="Arial"/>
            </a:endParaRPr>
          </a:p>
        </p:txBody>
      </p:sp>
      <p:sp>
        <p:nvSpPr>
          <p:cNvPr id="30" name="Google Shape;156;g1fa3e911b84_0_0">
            <a:extLst>
              <a:ext uri="{FF2B5EF4-FFF2-40B4-BE49-F238E27FC236}">
                <a16:creationId xmlns:a16="http://schemas.microsoft.com/office/drawing/2014/main" id="{8BCA3E1B-DF40-4E49-AD2A-6542DABE0FA8}"/>
              </a:ext>
            </a:extLst>
          </p:cNvPr>
          <p:cNvSpPr/>
          <p:nvPr/>
        </p:nvSpPr>
        <p:spPr>
          <a:xfrm>
            <a:off x="730343" y="2947585"/>
            <a:ext cx="821700" cy="781150"/>
          </a:xfrm>
          <a:prstGeom prst="ellipse">
            <a:avLst/>
          </a:prstGeom>
          <a:blipFill rotWithShape="1">
            <a:blip r:embed="rId5">
              <a:alphaModFix/>
            </a:blip>
            <a:stretch>
              <a:fillRect l="-24998" r="-24998"/>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TextBox 9">
            <a:extLst>
              <a:ext uri="{FF2B5EF4-FFF2-40B4-BE49-F238E27FC236}">
                <a16:creationId xmlns:a16="http://schemas.microsoft.com/office/drawing/2014/main" id="{FC161D9D-93DC-4F27-89A8-09E859065DB4}"/>
              </a:ext>
            </a:extLst>
          </p:cNvPr>
          <p:cNvSpPr txBox="1"/>
          <p:nvPr/>
        </p:nvSpPr>
        <p:spPr>
          <a:xfrm>
            <a:off x="1725687" y="3957679"/>
            <a:ext cx="5433870" cy="707886"/>
          </a:xfrm>
          <a:prstGeom prst="rect">
            <a:avLst/>
          </a:prstGeom>
          <a:noFill/>
        </p:spPr>
        <p:txBody>
          <a:bodyPr wrap="square" rtlCol="0">
            <a:spAutoFit/>
          </a:bodyPr>
          <a:lstStyle/>
          <a:p>
            <a:r>
              <a:rPr lang="en-US" sz="2000" b="1" i="1" u="none" strike="noStrike" cap="none" dirty="0">
                <a:solidFill>
                  <a:srgbClr val="595959"/>
                </a:solidFill>
                <a:latin typeface="Arial"/>
                <a:ea typeface="Arial"/>
                <a:cs typeface="Arial"/>
                <a:sym typeface="Arial"/>
              </a:rPr>
              <a:t>Reducing environmental pollution and </a:t>
            </a:r>
            <a:r>
              <a:rPr lang="en-US" sz="2000" b="0" i="1" u="none" strike="noStrike" cap="none" dirty="0">
                <a:solidFill>
                  <a:srgbClr val="000000"/>
                </a:solidFill>
                <a:latin typeface="Trebuchet MS"/>
                <a:ea typeface="Trebuchet MS"/>
                <a:cs typeface="Trebuchet MS"/>
                <a:sym typeface="Trebuchet MS"/>
              </a:rPr>
              <a:t>fuel consumption costs.</a:t>
            </a:r>
            <a:endParaRPr lang="en-US" sz="2000" b="0" i="1" u="none" strike="noStrike" cap="none" dirty="0">
              <a:solidFill>
                <a:srgbClr val="595959"/>
              </a:solidFill>
              <a:latin typeface="Calibri"/>
              <a:ea typeface="Calibri"/>
              <a:cs typeface="Calibri"/>
              <a:sym typeface="Calibri"/>
            </a:endParaRPr>
          </a:p>
        </p:txBody>
      </p:sp>
      <p:sp>
        <p:nvSpPr>
          <p:cNvPr id="35" name="Google Shape;159;g1fa3e911b84_0_0">
            <a:extLst>
              <a:ext uri="{FF2B5EF4-FFF2-40B4-BE49-F238E27FC236}">
                <a16:creationId xmlns:a16="http://schemas.microsoft.com/office/drawing/2014/main" id="{0ACE00E2-DBA4-49DA-AA00-6D2FD90CA05A}"/>
              </a:ext>
            </a:extLst>
          </p:cNvPr>
          <p:cNvSpPr/>
          <p:nvPr/>
        </p:nvSpPr>
        <p:spPr>
          <a:xfrm>
            <a:off x="730343" y="3884415"/>
            <a:ext cx="821700" cy="781150"/>
          </a:xfrm>
          <a:prstGeom prst="ellipse">
            <a:avLst/>
          </a:prstGeom>
          <a:blipFill rotWithShape="1">
            <a:blip r:embed="rId6">
              <a:alphaModFix/>
            </a:blip>
            <a:stretch>
              <a:fillRect l="-20998" r="-20998"/>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C8B194E5-3ED6-4F68-9E28-EA98BF10DE95}"/>
              </a:ext>
            </a:extLst>
          </p:cNvPr>
          <p:cNvSpPr txBox="1"/>
          <p:nvPr/>
        </p:nvSpPr>
        <p:spPr>
          <a:xfrm>
            <a:off x="1725687" y="5004012"/>
            <a:ext cx="6043970" cy="369332"/>
          </a:xfrm>
          <a:prstGeom prst="rect">
            <a:avLst/>
          </a:prstGeom>
          <a:noFill/>
        </p:spPr>
        <p:txBody>
          <a:bodyPr wrap="square" rtlCol="0">
            <a:spAutoFit/>
          </a:bodyPr>
          <a:lstStyle/>
          <a:p>
            <a:pPr marL="0" marR="0" lvl="0" indent="0" algn="ctr" rtl="0">
              <a:lnSpc>
                <a:spcPct val="90000"/>
              </a:lnSpc>
              <a:spcBef>
                <a:spcPts val="0"/>
              </a:spcBef>
              <a:spcAft>
                <a:spcPts val="0"/>
              </a:spcAft>
              <a:buClr>
                <a:srgbClr val="000000"/>
              </a:buClr>
              <a:buSzPts val="1500"/>
              <a:buFont typeface="Trebuchet MS"/>
              <a:buNone/>
            </a:pPr>
            <a:r>
              <a:rPr lang="en-US" sz="2000" b="0" i="1" u="none" strike="noStrike" cap="none" dirty="0">
                <a:solidFill>
                  <a:srgbClr val="000000"/>
                </a:solidFill>
                <a:latin typeface="Trebuchet MS"/>
                <a:ea typeface="Trebuchet MS"/>
                <a:cs typeface="Trebuchet MS"/>
                <a:sym typeface="Trebuchet MS"/>
              </a:rPr>
              <a:t>Reducing the problems of parking in illegal places.</a:t>
            </a:r>
            <a:endParaRPr lang="en-US" sz="2000" b="0" i="0" u="none" strike="noStrike" cap="none" dirty="0">
              <a:solidFill>
                <a:srgbClr val="000000"/>
              </a:solidFill>
              <a:latin typeface="Trebuchet MS"/>
              <a:ea typeface="Trebuchet MS"/>
              <a:cs typeface="Trebuchet MS"/>
              <a:sym typeface="Trebuchet MS"/>
            </a:endParaRPr>
          </a:p>
        </p:txBody>
      </p:sp>
      <p:sp>
        <p:nvSpPr>
          <p:cNvPr id="40" name="Google Shape;162;g1fa3e911b84_0_0">
            <a:extLst>
              <a:ext uri="{FF2B5EF4-FFF2-40B4-BE49-F238E27FC236}">
                <a16:creationId xmlns:a16="http://schemas.microsoft.com/office/drawing/2014/main" id="{827E88B9-2514-472F-BEC5-31E12D688A19}"/>
              </a:ext>
            </a:extLst>
          </p:cNvPr>
          <p:cNvSpPr/>
          <p:nvPr/>
        </p:nvSpPr>
        <p:spPr>
          <a:xfrm>
            <a:off x="730343" y="4806187"/>
            <a:ext cx="821700" cy="759695"/>
          </a:xfrm>
          <a:prstGeom prst="ellipse">
            <a:avLst/>
          </a:prstGeom>
          <a:blipFill rotWithShape="1">
            <a:blip r:embed="rId7">
              <a:alphaModFix/>
            </a:blip>
            <a:stretch>
              <a:fillRect l="-30997" r="-30997"/>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3EAC6E19-29A4-4F6F-9431-4E92028EFA25}"/>
              </a:ext>
            </a:extLst>
          </p:cNvPr>
          <p:cNvSpPr txBox="1"/>
          <p:nvPr/>
        </p:nvSpPr>
        <p:spPr>
          <a:xfrm>
            <a:off x="1725687" y="5661048"/>
            <a:ext cx="6513214" cy="707886"/>
          </a:xfrm>
          <a:prstGeom prst="rect">
            <a:avLst/>
          </a:prstGeom>
          <a:noFill/>
        </p:spPr>
        <p:txBody>
          <a:bodyPr wrap="square" rtlCol="0">
            <a:spAutoFit/>
          </a:bodyPr>
          <a:lstStyle/>
          <a:p>
            <a:r>
              <a:rPr lang="en-US" sz="2000" b="0" i="1" u="none" strike="noStrike" cap="none" dirty="0">
                <a:solidFill>
                  <a:srgbClr val="000000"/>
                </a:solidFill>
                <a:latin typeface="Trebuchet MS"/>
                <a:ea typeface="Trebuchet MS"/>
                <a:cs typeface="Trebuchet MS"/>
                <a:sym typeface="Trebuchet MS"/>
              </a:rPr>
              <a:t>Providing special places for people with special needs and supporting them.</a:t>
            </a:r>
            <a:endParaRPr lang="en-US" sz="2000" b="0" i="0" u="none" strike="noStrike" cap="none" dirty="0">
              <a:solidFill>
                <a:srgbClr val="000000"/>
              </a:solidFill>
              <a:latin typeface="Trebuchet MS"/>
              <a:ea typeface="Trebuchet MS"/>
              <a:cs typeface="Trebuchet MS"/>
              <a:sym typeface="Trebuchet MS"/>
            </a:endParaRPr>
          </a:p>
        </p:txBody>
      </p:sp>
      <p:sp>
        <p:nvSpPr>
          <p:cNvPr id="45" name="Google Shape;165;g1fa3e911b84_0_0">
            <a:extLst>
              <a:ext uri="{FF2B5EF4-FFF2-40B4-BE49-F238E27FC236}">
                <a16:creationId xmlns:a16="http://schemas.microsoft.com/office/drawing/2014/main" id="{E9496A02-E94A-49EA-9DA3-B44558D262CF}"/>
              </a:ext>
            </a:extLst>
          </p:cNvPr>
          <p:cNvSpPr/>
          <p:nvPr/>
        </p:nvSpPr>
        <p:spPr>
          <a:xfrm>
            <a:off x="739043" y="5728021"/>
            <a:ext cx="821700" cy="781150"/>
          </a:xfrm>
          <a:prstGeom prst="ellipse">
            <a:avLst/>
          </a:prstGeom>
          <a:blipFill rotWithShape="1">
            <a:blip r:embed="rId8">
              <a:alphaModFix/>
            </a:blip>
            <a:stretch>
              <a:fillRect l="-6999" r="-6999"/>
            </a:stretch>
          </a:bli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down)">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arn(inVertic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arn(inVertical)">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 grpId="0"/>
      <p:bldP spid="25" grpId="0" animBg="1"/>
      <p:bldP spid="6" grpId="0"/>
      <p:bldP spid="30" grpId="0" animBg="1"/>
      <p:bldP spid="10" grpId="0"/>
      <p:bldP spid="35" grpId="0" animBg="1"/>
      <p:bldP spid="14" grpId="0"/>
      <p:bldP spid="40" grpId="0" animBg="1"/>
      <p:bldP spid="18" grpId="0"/>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fa3e911b84_0_22"/>
          <p:cNvSpPr txBox="1">
            <a:spLocks noGrp="1"/>
          </p:cNvSpPr>
          <p:nvPr>
            <p:ph type="title"/>
          </p:nvPr>
        </p:nvSpPr>
        <p:spPr>
          <a:xfrm>
            <a:off x="179512" y="44624"/>
            <a:ext cx="76611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800" dirty="0"/>
              <a:t>Motivation</a:t>
            </a:r>
            <a:endParaRPr sz="3800" dirty="0"/>
          </a:p>
        </p:txBody>
      </p:sp>
      <p:sp>
        <p:nvSpPr>
          <p:cNvPr id="2" name="TextBox 1">
            <a:extLst>
              <a:ext uri="{FF2B5EF4-FFF2-40B4-BE49-F238E27FC236}">
                <a16:creationId xmlns:a16="http://schemas.microsoft.com/office/drawing/2014/main" id="{65A4C782-661D-4F24-BDA2-1044A8AA2351}"/>
              </a:ext>
            </a:extLst>
          </p:cNvPr>
          <p:cNvSpPr txBox="1"/>
          <p:nvPr/>
        </p:nvSpPr>
        <p:spPr>
          <a:xfrm>
            <a:off x="1369548" y="1215833"/>
            <a:ext cx="5591987" cy="369332"/>
          </a:xfrm>
          <a:prstGeom prst="rect">
            <a:avLst/>
          </a:prstGeom>
          <a:noFill/>
        </p:spPr>
        <p:txBody>
          <a:bodyPr wrap="square" rtlCol="0">
            <a:spAutoFit/>
          </a:bodyPr>
          <a:lstStyle/>
          <a:p>
            <a:pPr marL="0" marR="0" lvl="0" indent="0" algn="ctr" rtl="0">
              <a:lnSpc>
                <a:spcPct val="90000"/>
              </a:lnSpc>
              <a:spcBef>
                <a:spcPts val="0"/>
              </a:spcBef>
              <a:spcAft>
                <a:spcPts val="0"/>
              </a:spcAft>
              <a:buClr>
                <a:srgbClr val="000000"/>
              </a:buClr>
              <a:buSzPts val="1500"/>
              <a:buFont typeface="Trebuchet MS"/>
              <a:buNone/>
            </a:pPr>
            <a:r>
              <a:rPr lang="en-US" sz="2000" b="0" i="0" u="none" strike="noStrike" cap="none" dirty="0">
                <a:solidFill>
                  <a:srgbClr val="000000"/>
                </a:solidFill>
                <a:latin typeface="Trebuchet MS"/>
                <a:ea typeface="Trebuchet MS"/>
                <a:cs typeface="Trebuchet MS"/>
                <a:sym typeface="Trebuchet MS"/>
              </a:rPr>
              <a:t>Additional economic and investment income.</a:t>
            </a:r>
            <a:endParaRPr lang="en-US" sz="2000" dirty="0"/>
          </a:p>
        </p:txBody>
      </p:sp>
      <p:sp>
        <p:nvSpPr>
          <p:cNvPr id="22" name="Google Shape;175;g1fa3e911b84_0_22">
            <a:extLst>
              <a:ext uri="{FF2B5EF4-FFF2-40B4-BE49-F238E27FC236}">
                <a16:creationId xmlns:a16="http://schemas.microsoft.com/office/drawing/2014/main" id="{05A590EB-1A4D-4B38-BF40-4387FAE5CF68}"/>
              </a:ext>
            </a:extLst>
          </p:cNvPr>
          <p:cNvSpPr/>
          <p:nvPr/>
        </p:nvSpPr>
        <p:spPr>
          <a:xfrm>
            <a:off x="556548" y="1047264"/>
            <a:ext cx="813000" cy="813000"/>
          </a:xfrm>
          <a:prstGeom prst="ellipse">
            <a:avLst/>
          </a:prstGeom>
          <a:blipFill rotWithShape="1">
            <a:blip r:embed="rId3">
              <a:alphaModFix/>
            </a:blip>
            <a:stretch>
              <a:fillRect l="-24998" r="-24998"/>
            </a:stretch>
          </a:blipFill>
          <a:ln w="25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DA731C02-6AA0-4D1C-8C2E-D60571F91798}"/>
              </a:ext>
            </a:extLst>
          </p:cNvPr>
          <p:cNvSpPr txBox="1"/>
          <p:nvPr/>
        </p:nvSpPr>
        <p:spPr>
          <a:xfrm>
            <a:off x="1418252" y="2122438"/>
            <a:ext cx="6223583" cy="646331"/>
          </a:xfrm>
          <a:prstGeom prst="rect">
            <a:avLst/>
          </a:prstGeom>
          <a:noFill/>
        </p:spPr>
        <p:txBody>
          <a:bodyPr wrap="square" rtlCol="0">
            <a:spAutoFit/>
          </a:bodyPr>
          <a:lstStyle/>
          <a:p>
            <a:pPr marL="0" marR="0" lvl="0" indent="0" algn="ctr" rtl="0">
              <a:lnSpc>
                <a:spcPct val="90000"/>
              </a:lnSpc>
              <a:spcBef>
                <a:spcPts val="0"/>
              </a:spcBef>
              <a:spcAft>
                <a:spcPts val="0"/>
              </a:spcAft>
              <a:buClr>
                <a:srgbClr val="000000"/>
              </a:buClr>
              <a:buSzPts val="1500"/>
              <a:buFont typeface="Trebuchet MS"/>
              <a:buNone/>
            </a:pPr>
            <a:r>
              <a:rPr lang="en-US" sz="2000" b="0" i="0" u="none" strike="noStrike" cap="none" dirty="0">
                <a:solidFill>
                  <a:srgbClr val="000000"/>
                </a:solidFill>
                <a:latin typeface="Trebuchet MS"/>
                <a:ea typeface="Trebuchet MS"/>
                <a:cs typeface="Trebuchet MS"/>
                <a:sym typeface="Trebuchet MS"/>
              </a:rPr>
              <a:t>Making full use of the parking spaces for the owners of the parking, by converting it to fully automated.</a:t>
            </a:r>
            <a:endParaRPr lang="en-US" sz="2000" dirty="0"/>
          </a:p>
        </p:txBody>
      </p:sp>
      <p:sp>
        <p:nvSpPr>
          <p:cNvPr id="27" name="Google Shape;178;g1fa3e911b84_0_22">
            <a:extLst>
              <a:ext uri="{FF2B5EF4-FFF2-40B4-BE49-F238E27FC236}">
                <a16:creationId xmlns:a16="http://schemas.microsoft.com/office/drawing/2014/main" id="{30D687C9-5531-4F82-83B9-765AB2428944}"/>
              </a:ext>
            </a:extLst>
          </p:cNvPr>
          <p:cNvSpPr/>
          <p:nvPr/>
        </p:nvSpPr>
        <p:spPr>
          <a:xfrm>
            <a:off x="556548" y="2100532"/>
            <a:ext cx="813000" cy="813000"/>
          </a:xfrm>
          <a:prstGeom prst="ellipse">
            <a:avLst/>
          </a:prstGeom>
          <a:blipFill rotWithShape="1">
            <a:blip r:embed="rId4">
              <a:alphaModFix/>
            </a:blip>
            <a:stretch>
              <a:fillRect l="-32998" r="-32998"/>
            </a:stretch>
          </a:blipFill>
          <a:ln w="25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F975F1E0-817A-4E11-870B-412D705CD4D8}"/>
              </a:ext>
            </a:extLst>
          </p:cNvPr>
          <p:cNvSpPr txBox="1"/>
          <p:nvPr/>
        </p:nvSpPr>
        <p:spPr>
          <a:xfrm>
            <a:off x="1418252" y="3018727"/>
            <a:ext cx="7006009" cy="1015663"/>
          </a:xfrm>
          <a:prstGeom prst="rect">
            <a:avLst/>
          </a:prstGeom>
          <a:noFill/>
        </p:spPr>
        <p:txBody>
          <a:bodyPr wrap="square" rtlCol="0">
            <a:spAutoFit/>
          </a:bodyPr>
          <a:lstStyle/>
          <a:p>
            <a:r>
              <a:rPr lang="en-US" sz="2000" b="0" i="0" u="none" strike="noStrike" cap="none" dirty="0">
                <a:solidFill>
                  <a:srgbClr val="000000"/>
                </a:solidFill>
                <a:latin typeface="Trebuchet MS"/>
                <a:ea typeface="Trebuchet MS"/>
                <a:cs typeface="Trebuchet MS"/>
                <a:sym typeface="Trebuchet MS"/>
              </a:rPr>
              <a:t>Because of the technological developments that occurred in society, we made us think to make reserving a parking space easier and faster.</a:t>
            </a:r>
            <a:endParaRPr lang="en-US" sz="2000" dirty="0"/>
          </a:p>
        </p:txBody>
      </p:sp>
      <p:sp>
        <p:nvSpPr>
          <p:cNvPr id="33" name="Google Shape;181;g1fa3e911b84_0_22">
            <a:extLst>
              <a:ext uri="{FF2B5EF4-FFF2-40B4-BE49-F238E27FC236}">
                <a16:creationId xmlns:a16="http://schemas.microsoft.com/office/drawing/2014/main" id="{B5CA3C8F-E681-4728-9E5D-34D6CA8B0F39}"/>
              </a:ext>
            </a:extLst>
          </p:cNvPr>
          <p:cNvSpPr/>
          <p:nvPr/>
        </p:nvSpPr>
        <p:spPr>
          <a:xfrm>
            <a:off x="556548" y="3131469"/>
            <a:ext cx="813000" cy="813000"/>
          </a:xfrm>
          <a:prstGeom prst="ellipse">
            <a:avLst/>
          </a:prstGeom>
          <a:blipFill rotWithShape="1">
            <a:blip r:embed="rId5">
              <a:alphaModFix/>
            </a:blip>
            <a:stretch>
              <a:fillRect l="-29999" r="-29997"/>
            </a:stretch>
          </a:blipFill>
          <a:ln w="25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1D7077B0-21FD-4B74-B613-86E2E23380A1}"/>
              </a:ext>
            </a:extLst>
          </p:cNvPr>
          <p:cNvSpPr txBox="1"/>
          <p:nvPr/>
        </p:nvSpPr>
        <p:spPr>
          <a:xfrm>
            <a:off x="1487543" y="4263206"/>
            <a:ext cx="5705109" cy="707886"/>
          </a:xfrm>
          <a:prstGeom prst="rect">
            <a:avLst/>
          </a:prstGeom>
          <a:noFill/>
        </p:spPr>
        <p:txBody>
          <a:bodyPr wrap="square" rtlCol="0">
            <a:spAutoFit/>
          </a:bodyPr>
          <a:lstStyle/>
          <a:p>
            <a:r>
              <a:rPr lang="en-US" sz="2000" b="0" i="0" u="none" strike="noStrike" cap="none" dirty="0">
                <a:solidFill>
                  <a:srgbClr val="000000"/>
                </a:solidFill>
                <a:latin typeface="Trebuchet MS"/>
                <a:ea typeface="Trebuchet MS"/>
                <a:cs typeface="Trebuchet MS"/>
                <a:sym typeface="Trebuchet MS"/>
              </a:rPr>
              <a:t>Reducing car thefts through the security system located inside Automated Smart Parking.</a:t>
            </a:r>
            <a:endParaRPr lang="en-US" sz="2000" dirty="0"/>
          </a:p>
        </p:txBody>
      </p:sp>
      <p:sp>
        <p:nvSpPr>
          <p:cNvPr id="40" name="Google Shape;184;g1fa3e911b84_0_22">
            <a:extLst>
              <a:ext uri="{FF2B5EF4-FFF2-40B4-BE49-F238E27FC236}">
                <a16:creationId xmlns:a16="http://schemas.microsoft.com/office/drawing/2014/main" id="{4D1639BD-FDD2-433E-9DE9-254E282977FC}"/>
              </a:ext>
            </a:extLst>
          </p:cNvPr>
          <p:cNvSpPr/>
          <p:nvPr/>
        </p:nvSpPr>
        <p:spPr>
          <a:xfrm>
            <a:off x="556548" y="4195738"/>
            <a:ext cx="813000" cy="813000"/>
          </a:xfrm>
          <a:prstGeom prst="ellipse">
            <a:avLst/>
          </a:prstGeom>
          <a:blipFill rotWithShape="1">
            <a:blip r:embed="rId6">
              <a:alphaModFix/>
            </a:blip>
            <a:stretch>
              <a:fillRect l="-35999" r="-35999"/>
            </a:stretch>
          </a:blipFill>
          <a:ln w="25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0A74F202-99AD-4B72-ABCC-6D1ADD618057}"/>
              </a:ext>
            </a:extLst>
          </p:cNvPr>
          <p:cNvSpPr txBox="1"/>
          <p:nvPr/>
        </p:nvSpPr>
        <p:spPr>
          <a:xfrm>
            <a:off x="1487543" y="5339735"/>
            <a:ext cx="6459253" cy="707886"/>
          </a:xfrm>
          <a:prstGeom prst="rect">
            <a:avLst/>
          </a:prstGeom>
          <a:noFill/>
        </p:spPr>
        <p:txBody>
          <a:bodyPr wrap="square" rtlCol="0">
            <a:spAutoFit/>
          </a:bodyPr>
          <a:lstStyle/>
          <a:p>
            <a:r>
              <a:rPr lang="en-US" sz="2000" b="0" i="0" u="none" strike="noStrike" cap="none" dirty="0">
                <a:solidFill>
                  <a:srgbClr val="000000"/>
                </a:solidFill>
                <a:latin typeface="Trebuchet MS"/>
                <a:ea typeface="Trebuchet MS"/>
                <a:cs typeface="Trebuchet MS"/>
                <a:sym typeface="Trebuchet MS"/>
              </a:rPr>
              <a:t>More automation and less manual work result in lower management costs and less resource depletion.</a:t>
            </a:r>
            <a:endParaRPr lang="en-US" sz="2000" dirty="0"/>
          </a:p>
        </p:txBody>
      </p:sp>
      <p:sp>
        <p:nvSpPr>
          <p:cNvPr id="45" name="Google Shape;187;g1fa3e911b84_0_22">
            <a:extLst>
              <a:ext uri="{FF2B5EF4-FFF2-40B4-BE49-F238E27FC236}">
                <a16:creationId xmlns:a16="http://schemas.microsoft.com/office/drawing/2014/main" id="{170AD424-E046-4A94-BCBF-AE84524A0B4C}"/>
              </a:ext>
            </a:extLst>
          </p:cNvPr>
          <p:cNvSpPr/>
          <p:nvPr/>
        </p:nvSpPr>
        <p:spPr>
          <a:xfrm>
            <a:off x="556548" y="5234621"/>
            <a:ext cx="813000" cy="813000"/>
          </a:xfrm>
          <a:prstGeom prst="ellipse">
            <a:avLst/>
          </a:prstGeom>
          <a:blipFill rotWithShape="1">
            <a:blip r:embed="rId7">
              <a:alphaModFix/>
            </a:blip>
            <a:stretch>
              <a:fillRect l="-30997" r="-30997"/>
            </a:stretch>
          </a:blipFill>
          <a:ln w="25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fill="hold"/>
                                        <p:tgtEl>
                                          <p:spTgt spid="40"/>
                                        </p:tgtEl>
                                        <p:attrNameLst>
                                          <p:attrName>ppt_x</p:attrName>
                                        </p:attrNameLst>
                                      </p:cBhvr>
                                      <p:tavLst>
                                        <p:tav tm="0">
                                          <p:val>
                                            <p:strVal val="#ppt_x"/>
                                          </p:val>
                                        </p:tav>
                                        <p:tav tm="100000">
                                          <p:val>
                                            <p:strVal val="#ppt_x"/>
                                          </p:val>
                                        </p:tav>
                                      </p:tavLst>
                                    </p:anim>
                                    <p:anim calcmode="lin" valueType="num">
                                      <p:cBhvr additive="base">
                                        <p:cTn id="4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barn(inVertical)">
                                      <p:cBhvr>
                                        <p:cTn id="5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6" grpId="0"/>
      <p:bldP spid="27" grpId="0" animBg="1"/>
      <p:bldP spid="11" grpId="0"/>
      <p:bldP spid="33" grpId="0" animBg="1"/>
      <p:bldP spid="17" grpId="0"/>
      <p:bldP spid="40"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g1fa3e911b84_0_61"/>
          <p:cNvSpPr txBox="1">
            <a:spLocks noGrp="1"/>
          </p:cNvSpPr>
          <p:nvPr>
            <p:ph type="title"/>
          </p:nvPr>
        </p:nvSpPr>
        <p:spPr>
          <a:xfrm>
            <a:off x="179512" y="39804"/>
            <a:ext cx="7661100" cy="796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2800"/>
              <a:buFont typeface="Roboto"/>
              <a:buNone/>
            </a:pPr>
            <a:r>
              <a:rPr lang="en-US" sz="2800" b="0" dirty="0">
                <a:latin typeface="Roboto"/>
                <a:ea typeface="Roboto"/>
                <a:cs typeface="Roboto"/>
                <a:sym typeface="Roboto"/>
              </a:rPr>
              <a:t>RELATED WORK</a:t>
            </a:r>
            <a:endParaRPr sz="3400" dirty="0"/>
          </a:p>
        </p:txBody>
      </p:sp>
      <p:graphicFrame>
        <p:nvGraphicFramePr>
          <p:cNvPr id="3" name="Diagram 2">
            <a:extLst>
              <a:ext uri="{FF2B5EF4-FFF2-40B4-BE49-F238E27FC236}">
                <a16:creationId xmlns:a16="http://schemas.microsoft.com/office/drawing/2014/main" id="{15941063-812F-4FA1-8D4B-F6F772084AA9}"/>
              </a:ext>
            </a:extLst>
          </p:cNvPr>
          <p:cNvGraphicFramePr/>
          <p:nvPr>
            <p:extLst>
              <p:ext uri="{D42A27DB-BD31-4B8C-83A1-F6EECF244321}">
                <p14:modId xmlns:p14="http://schemas.microsoft.com/office/powerpoint/2010/main" val="899951567"/>
              </p:ext>
            </p:extLst>
          </p:nvPr>
        </p:nvGraphicFramePr>
        <p:xfrm>
          <a:off x="75414" y="1079179"/>
          <a:ext cx="9068586" cy="5340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76167B-4E35-4F03-A5F0-A470A78BA640}"/>
              </a:ext>
            </a:extLst>
          </p:cNvPr>
          <p:cNvSpPr>
            <a:spLocks noGrp="1"/>
          </p:cNvSpPr>
          <p:nvPr>
            <p:ph type="title"/>
          </p:nvPr>
        </p:nvSpPr>
        <p:spPr/>
        <p:txBody>
          <a:bodyPr/>
          <a:lstStyle/>
          <a:p>
            <a:r>
              <a:rPr lang="en-US" dirty="0"/>
              <a:t>                                  </a:t>
            </a:r>
            <a:r>
              <a:rPr lang="en-US" sz="2400" b="0" dirty="0">
                <a:latin typeface="Roboto"/>
                <a:ea typeface="Roboto"/>
                <a:cs typeface="Roboto"/>
                <a:sym typeface="Roboto"/>
              </a:rPr>
              <a:t>RELATED WORK</a:t>
            </a:r>
            <a:endParaRPr lang="en-US" dirty="0"/>
          </a:p>
        </p:txBody>
      </p:sp>
      <p:graphicFrame>
        <p:nvGraphicFramePr>
          <p:cNvPr id="5" name="Diagram 4">
            <a:extLst>
              <a:ext uri="{FF2B5EF4-FFF2-40B4-BE49-F238E27FC236}">
                <a16:creationId xmlns:a16="http://schemas.microsoft.com/office/drawing/2014/main" id="{2D8FC753-A6AD-4D6F-9BE4-4F694CD70E1E}"/>
              </a:ext>
            </a:extLst>
          </p:cNvPr>
          <p:cNvGraphicFramePr/>
          <p:nvPr>
            <p:extLst>
              <p:ext uri="{D42A27DB-BD31-4B8C-83A1-F6EECF244321}">
                <p14:modId xmlns:p14="http://schemas.microsoft.com/office/powerpoint/2010/main" val="886719959"/>
              </p:ext>
            </p:extLst>
          </p:nvPr>
        </p:nvGraphicFramePr>
        <p:xfrm>
          <a:off x="0" y="933254"/>
          <a:ext cx="9144000" cy="5884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7618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652</Words>
  <Application>Microsoft Office PowerPoint</Application>
  <PresentationFormat>عرض على الشاشة (4:3)</PresentationFormat>
  <Paragraphs>99</Paragraphs>
  <Slides>17</Slides>
  <Notes>14</Notes>
  <HiddenSlides>0</HiddenSlides>
  <MMClips>0</MMClips>
  <ScaleCrop>false</ScaleCrop>
  <HeadingPairs>
    <vt:vector size="4" baseType="variant">
      <vt:variant>
        <vt:lpstr>نسق</vt:lpstr>
      </vt:variant>
      <vt:variant>
        <vt:i4>1</vt:i4>
      </vt:variant>
      <vt:variant>
        <vt:lpstr>عناوين الشرائح</vt:lpstr>
      </vt:variant>
      <vt:variant>
        <vt:i4>17</vt:i4>
      </vt:variant>
    </vt:vector>
  </HeadingPairs>
  <TitlesOfParts>
    <vt:vector size="18" baseType="lpstr">
      <vt:lpstr>Office 테마</vt:lpstr>
      <vt:lpstr>عرض تقديمي في PowerPoint</vt:lpstr>
      <vt:lpstr>عرض تقديمي في PowerPoint</vt:lpstr>
      <vt:lpstr>عرض تقديمي في PowerPoint</vt:lpstr>
      <vt:lpstr>Introduction</vt:lpstr>
      <vt:lpstr>Problems</vt:lpstr>
      <vt:lpstr>Objectives</vt:lpstr>
      <vt:lpstr>Motivation</vt:lpstr>
      <vt:lpstr>RELATED WORK</vt:lpstr>
      <vt:lpstr>                                  RELATED WORK</vt:lpstr>
      <vt:lpstr>                                  RELATED WORK</vt:lpstr>
      <vt:lpstr>Frame work</vt:lpstr>
      <vt:lpstr>Use case diagram</vt:lpstr>
      <vt:lpstr>Context diagram</vt:lpstr>
      <vt:lpstr>Data flow diagram</vt:lpstr>
      <vt:lpstr>Activity diagram</vt:lpstr>
      <vt:lpstr>Sequence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 Members by HS.SEO</dc:creator>
  <cp:lastModifiedBy>محمد سيد</cp:lastModifiedBy>
  <cp:revision>29</cp:revision>
  <dcterms:created xsi:type="dcterms:W3CDTF">2010-02-01T08:03:16Z</dcterms:created>
  <dcterms:modified xsi:type="dcterms:W3CDTF">2023-01-23T09:58:45Z</dcterms:modified>
</cp:coreProperties>
</file>